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revisionInfo.xml" ContentType="application/vnd.ms-powerpoint.revisioninfo+xml"/>
  <Override PartName="/ppt/changesInfos/changesInfo1.xml" ContentType="application/vnd.ms-powerpoint.changes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4"/>
  </p:sldMasterIdLst>
  <p:notesMasterIdLst>
    <p:notesMasterId r:id="rId20"/>
  </p:notesMasterIdLst>
  <p:sldIdLst>
    <p:sldId id="256" r:id="rId5"/>
    <p:sldId id="257" r:id="rId6"/>
    <p:sldId id="258" r:id="rId7"/>
    <p:sldId id="259" r:id="rId8"/>
    <p:sldId id="266" r:id="rId9"/>
    <p:sldId id="260" r:id="rId10"/>
    <p:sldId id="261" r:id="rId11"/>
    <p:sldId id="268" r:id="rId12"/>
    <p:sldId id="263" r:id="rId13"/>
    <p:sldId id="264" r:id="rId14"/>
    <p:sldId id="265" r:id="rId15"/>
    <p:sldId id="267" r:id="rId16"/>
    <p:sldId id="269" r:id="rId17"/>
    <p:sldId id="270" r:id="rId18"/>
    <p:sldId id="271" r:id="rId19"/>
  </p:sldIdLst>
  <p:sldSz cx="12192000" cy="6858000"/>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6DBBF3F-7ACF-49B0-BC16-111C0B7BDA32}" v="1" dt="2022-09-15T14:48:56.602"/>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115" d="100"/>
          <a:sy n="115" d="100"/>
        </p:scale>
        <p:origin x="372" y="10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microsoft.com/office/2016/11/relationships/changesInfo" Target="changesInfos/changesInfo1.xml"/><Relationship Id="rId3" Type="http://schemas.openxmlformats.org/officeDocument/2006/relationships/customXml" Target="../customXml/item3.xml"/><Relationship Id="rId21"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microsoft.com/office/2015/10/relationships/revisionInfo" Target="revisionInfo.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oss, Zahra" userId="e094f0bc-8c7d-4256-b357-a41998fc32a4" providerId="ADAL" clId="{86DBBF3F-7ACF-49B0-BC16-111C0B7BDA32}"/>
    <pc:docChg chg="custSel addSld modSld">
      <pc:chgData name="Moss, Zahra" userId="e094f0bc-8c7d-4256-b357-a41998fc32a4" providerId="ADAL" clId="{86DBBF3F-7ACF-49B0-BC16-111C0B7BDA32}" dt="2022-09-15T14:56:49.163" v="422" actId="20577"/>
      <pc:docMkLst>
        <pc:docMk/>
      </pc:docMkLst>
      <pc:sldChg chg="addSp delSp modSp new mod modClrScheme chgLayout">
        <pc:chgData name="Moss, Zahra" userId="e094f0bc-8c7d-4256-b357-a41998fc32a4" providerId="ADAL" clId="{86DBBF3F-7ACF-49B0-BC16-111C0B7BDA32}" dt="2022-09-15T14:50:07.612" v="186" actId="20577"/>
        <pc:sldMkLst>
          <pc:docMk/>
          <pc:sldMk cId="2689683705" sldId="266"/>
        </pc:sldMkLst>
        <pc:spChg chg="del mod ord">
          <ac:chgData name="Moss, Zahra" userId="e094f0bc-8c7d-4256-b357-a41998fc32a4" providerId="ADAL" clId="{86DBBF3F-7ACF-49B0-BC16-111C0B7BDA32}" dt="2022-09-15T14:48:22.370" v="1" actId="700"/>
          <ac:spMkLst>
            <pc:docMk/>
            <pc:sldMk cId="2689683705" sldId="266"/>
            <ac:spMk id="2" creationId="{E7A88E3A-C83E-8B4E-A3D7-D84CA3CC1271}"/>
          </ac:spMkLst>
        </pc:spChg>
        <pc:spChg chg="del mod ord">
          <ac:chgData name="Moss, Zahra" userId="e094f0bc-8c7d-4256-b357-a41998fc32a4" providerId="ADAL" clId="{86DBBF3F-7ACF-49B0-BC16-111C0B7BDA32}" dt="2022-09-15T14:48:22.370" v="1" actId="700"/>
          <ac:spMkLst>
            <pc:docMk/>
            <pc:sldMk cId="2689683705" sldId="266"/>
            <ac:spMk id="3" creationId="{A00828C3-8922-F795-BAC3-ADA7D2FE2DF9}"/>
          </ac:spMkLst>
        </pc:spChg>
        <pc:spChg chg="del mod ord">
          <ac:chgData name="Moss, Zahra" userId="e094f0bc-8c7d-4256-b357-a41998fc32a4" providerId="ADAL" clId="{86DBBF3F-7ACF-49B0-BC16-111C0B7BDA32}" dt="2022-09-15T14:48:22.370" v="1" actId="700"/>
          <ac:spMkLst>
            <pc:docMk/>
            <pc:sldMk cId="2689683705" sldId="266"/>
            <ac:spMk id="4" creationId="{9F5F1A57-8266-126C-0F56-693B3A469670}"/>
          </ac:spMkLst>
        </pc:spChg>
        <pc:spChg chg="add mod ord">
          <ac:chgData name="Moss, Zahra" userId="e094f0bc-8c7d-4256-b357-a41998fc32a4" providerId="ADAL" clId="{86DBBF3F-7ACF-49B0-BC16-111C0B7BDA32}" dt="2022-09-15T14:49:18.901" v="17" actId="20577"/>
          <ac:spMkLst>
            <pc:docMk/>
            <pc:sldMk cId="2689683705" sldId="266"/>
            <ac:spMk id="5" creationId="{641F4BB9-D35D-7F85-AC24-94C29D060B62}"/>
          </ac:spMkLst>
        </pc:spChg>
        <pc:spChg chg="add mod ord">
          <ac:chgData name="Moss, Zahra" userId="e094f0bc-8c7d-4256-b357-a41998fc32a4" providerId="ADAL" clId="{86DBBF3F-7ACF-49B0-BC16-111C0B7BDA32}" dt="2022-09-15T14:50:07.612" v="186" actId="20577"/>
          <ac:spMkLst>
            <pc:docMk/>
            <pc:sldMk cId="2689683705" sldId="266"/>
            <ac:spMk id="6" creationId="{C2BEB57B-9CB0-1C7F-4BED-39FA26A35C73}"/>
          </ac:spMkLst>
        </pc:spChg>
        <pc:spChg chg="add del mod ord">
          <ac:chgData name="Moss, Zahra" userId="e094f0bc-8c7d-4256-b357-a41998fc32a4" providerId="ADAL" clId="{86DBBF3F-7ACF-49B0-BC16-111C0B7BDA32}" dt="2022-09-15T14:48:56.600" v="2" actId="931"/>
          <ac:spMkLst>
            <pc:docMk/>
            <pc:sldMk cId="2689683705" sldId="266"/>
            <ac:spMk id="7" creationId="{665C9E07-140E-3DE4-DD89-54585A40B184}"/>
          </ac:spMkLst>
        </pc:spChg>
        <pc:picChg chg="add mod">
          <ac:chgData name="Moss, Zahra" userId="e094f0bc-8c7d-4256-b357-a41998fc32a4" providerId="ADAL" clId="{86DBBF3F-7ACF-49B0-BC16-111C0B7BDA32}" dt="2022-09-15T14:48:56.600" v="2" actId="931"/>
          <ac:picMkLst>
            <pc:docMk/>
            <pc:sldMk cId="2689683705" sldId="266"/>
            <ac:picMk id="9" creationId="{495ED97C-E57A-1D7F-2113-0AF6FACB0948}"/>
          </ac:picMkLst>
        </pc:picChg>
      </pc:sldChg>
      <pc:sldChg chg="modSp new mod">
        <pc:chgData name="Moss, Zahra" userId="e094f0bc-8c7d-4256-b357-a41998fc32a4" providerId="ADAL" clId="{86DBBF3F-7ACF-49B0-BC16-111C0B7BDA32}" dt="2022-09-15T14:56:49.163" v="422" actId="20577"/>
        <pc:sldMkLst>
          <pc:docMk/>
          <pc:sldMk cId="314430814" sldId="267"/>
        </pc:sldMkLst>
        <pc:spChg chg="mod">
          <ac:chgData name="Moss, Zahra" userId="e094f0bc-8c7d-4256-b357-a41998fc32a4" providerId="ADAL" clId="{86DBBF3F-7ACF-49B0-BC16-111C0B7BDA32}" dt="2022-09-15T14:55:35.243" v="196" actId="20577"/>
          <ac:spMkLst>
            <pc:docMk/>
            <pc:sldMk cId="314430814" sldId="267"/>
            <ac:spMk id="2" creationId="{C8DF0D3A-A83B-F74D-FCE6-FC403D67CD1F}"/>
          </ac:spMkLst>
        </pc:spChg>
        <pc:spChg chg="mod">
          <ac:chgData name="Moss, Zahra" userId="e094f0bc-8c7d-4256-b357-a41998fc32a4" providerId="ADAL" clId="{86DBBF3F-7ACF-49B0-BC16-111C0B7BDA32}" dt="2022-09-15T14:56:49.163" v="422" actId="20577"/>
          <ac:spMkLst>
            <pc:docMk/>
            <pc:sldMk cId="314430814" sldId="267"/>
            <ac:spMk id="3" creationId="{CA0B165F-89E5-5A57-2A41-1E0E1287D134}"/>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672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970338" y="0"/>
            <a:ext cx="3038475" cy="466725"/>
          </a:xfrm>
          <a:prstGeom prst="rect">
            <a:avLst/>
          </a:prstGeom>
        </p:spPr>
        <p:txBody>
          <a:bodyPr vert="horz" lIns="91440" tIns="45720" rIns="91440" bIns="45720" rtlCol="0"/>
          <a:lstStyle>
            <a:lvl1pPr algn="r">
              <a:defRPr sz="1200"/>
            </a:lvl1pPr>
          </a:lstStyle>
          <a:p>
            <a:fld id="{78BDEABB-6073-4620-BF8B-CA7BFFDA8978}" type="datetimeFigureOut">
              <a:rPr lang="en-US" smtClean="0"/>
              <a:t>9/16/2022</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701675" y="4473575"/>
            <a:ext cx="5607050" cy="3660775"/>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675"/>
            <a:ext cx="3038475" cy="466725"/>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970338" y="8829675"/>
            <a:ext cx="3038475" cy="466725"/>
          </a:xfrm>
          <a:prstGeom prst="rect">
            <a:avLst/>
          </a:prstGeom>
        </p:spPr>
        <p:txBody>
          <a:bodyPr vert="horz" lIns="91440" tIns="45720" rIns="91440" bIns="45720" rtlCol="0" anchor="b"/>
          <a:lstStyle>
            <a:lvl1pPr algn="r">
              <a:defRPr sz="1200"/>
            </a:lvl1pPr>
          </a:lstStyle>
          <a:p>
            <a:fld id="{77C12247-B45D-4611-9595-264900E1D14E}" type="slidenum">
              <a:rPr lang="en-US" smtClean="0"/>
              <a:t>‹#›</a:t>
            </a:fld>
            <a:endParaRPr lang="en-US"/>
          </a:p>
        </p:txBody>
      </p:sp>
    </p:spTree>
    <p:extLst>
      <p:ext uri="{BB962C8B-B14F-4D97-AF65-F5344CB8AC3E}">
        <p14:creationId xmlns:p14="http://schemas.microsoft.com/office/powerpoint/2010/main" val="328049015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7C12247-B45D-4611-9595-264900E1D14E}" type="slidenum">
              <a:rPr lang="en-US" smtClean="0"/>
              <a:t>1</a:t>
            </a:fld>
            <a:endParaRPr lang="en-US"/>
          </a:p>
        </p:txBody>
      </p:sp>
    </p:spTree>
    <p:extLst>
      <p:ext uri="{BB962C8B-B14F-4D97-AF65-F5344CB8AC3E}">
        <p14:creationId xmlns:p14="http://schemas.microsoft.com/office/powerpoint/2010/main" val="327868858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7C12247-B45D-4611-9595-264900E1D14E}" type="slidenum">
              <a:rPr lang="en-US" smtClean="0"/>
              <a:t>10</a:t>
            </a:fld>
            <a:endParaRPr lang="en-US"/>
          </a:p>
        </p:txBody>
      </p:sp>
    </p:spTree>
    <p:extLst>
      <p:ext uri="{BB962C8B-B14F-4D97-AF65-F5344CB8AC3E}">
        <p14:creationId xmlns:p14="http://schemas.microsoft.com/office/powerpoint/2010/main" val="122472689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7C12247-B45D-4611-9595-264900E1D14E}" type="slidenum">
              <a:rPr lang="en-US" smtClean="0"/>
              <a:t>11</a:t>
            </a:fld>
            <a:endParaRPr lang="en-US"/>
          </a:p>
        </p:txBody>
      </p:sp>
    </p:spTree>
    <p:extLst>
      <p:ext uri="{BB962C8B-B14F-4D97-AF65-F5344CB8AC3E}">
        <p14:creationId xmlns:p14="http://schemas.microsoft.com/office/powerpoint/2010/main" val="282253884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7C12247-B45D-4611-9595-264900E1D14E}" type="slidenum">
              <a:rPr lang="en-US" smtClean="0"/>
              <a:t>12</a:t>
            </a:fld>
            <a:endParaRPr lang="en-US"/>
          </a:p>
        </p:txBody>
      </p:sp>
    </p:spTree>
    <p:extLst>
      <p:ext uri="{BB962C8B-B14F-4D97-AF65-F5344CB8AC3E}">
        <p14:creationId xmlns:p14="http://schemas.microsoft.com/office/powerpoint/2010/main" val="317629041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7C12247-B45D-4611-9595-264900E1D14E}" type="slidenum">
              <a:rPr lang="en-US" smtClean="0"/>
              <a:t>13</a:t>
            </a:fld>
            <a:endParaRPr lang="en-US"/>
          </a:p>
        </p:txBody>
      </p:sp>
    </p:spTree>
    <p:extLst>
      <p:ext uri="{BB962C8B-B14F-4D97-AF65-F5344CB8AC3E}">
        <p14:creationId xmlns:p14="http://schemas.microsoft.com/office/powerpoint/2010/main" val="150908339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7C12247-B45D-4611-9595-264900E1D14E}" type="slidenum">
              <a:rPr lang="en-US" smtClean="0"/>
              <a:t>14</a:t>
            </a:fld>
            <a:endParaRPr lang="en-US"/>
          </a:p>
        </p:txBody>
      </p:sp>
    </p:spTree>
    <p:extLst>
      <p:ext uri="{BB962C8B-B14F-4D97-AF65-F5344CB8AC3E}">
        <p14:creationId xmlns:p14="http://schemas.microsoft.com/office/powerpoint/2010/main" val="230309145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7C12247-B45D-4611-9595-264900E1D14E}" type="slidenum">
              <a:rPr lang="en-US" smtClean="0"/>
              <a:t>15</a:t>
            </a:fld>
            <a:endParaRPr lang="en-US"/>
          </a:p>
        </p:txBody>
      </p:sp>
    </p:spTree>
    <p:extLst>
      <p:ext uri="{BB962C8B-B14F-4D97-AF65-F5344CB8AC3E}">
        <p14:creationId xmlns:p14="http://schemas.microsoft.com/office/powerpoint/2010/main" val="31540634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7C12247-B45D-4611-9595-264900E1D14E}" type="slidenum">
              <a:rPr lang="en-US" smtClean="0"/>
              <a:t>2</a:t>
            </a:fld>
            <a:endParaRPr lang="en-US"/>
          </a:p>
        </p:txBody>
      </p:sp>
    </p:spTree>
    <p:extLst>
      <p:ext uri="{BB962C8B-B14F-4D97-AF65-F5344CB8AC3E}">
        <p14:creationId xmlns:p14="http://schemas.microsoft.com/office/powerpoint/2010/main" val="224113405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7C12247-B45D-4611-9595-264900E1D14E}" type="slidenum">
              <a:rPr lang="en-US" smtClean="0"/>
              <a:t>3</a:t>
            </a:fld>
            <a:endParaRPr lang="en-US"/>
          </a:p>
        </p:txBody>
      </p:sp>
    </p:spTree>
    <p:extLst>
      <p:ext uri="{BB962C8B-B14F-4D97-AF65-F5344CB8AC3E}">
        <p14:creationId xmlns:p14="http://schemas.microsoft.com/office/powerpoint/2010/main" val="374128625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7C12247-B45D-4611-9595-264900E1D14E}" type="slidenum">
              <a:rPr lang="en-US" smtClean="0"/>
              <a:t>4</a:t>
            </a:fld>
            <a:endParaRPr lang="en-US"/>
          </a:p>
        </p:txBody>
      </p:sp>
    </p:spTree>
    <p:extLst>
      <p:ext uri="{BB962C8B-B14F-4D97-AF65-F5344CB8AC3E}">
        <p14:creationId xmlns:p14="http://schemas.microsoft.com/office/powerpoint/2010/main" val="226178155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7C12247-B45D-4611-9595-264900E1D14E}" type="slidenum">
              <a:rPr lang="en-US" smtClean="0"/>
              <a:t>5</a:t>
            </a:fld>
            <a:endParaRPr lang="en-US"/>
          </a:p>
        </p:txBody>
      </p:sp>
    </p:spTree>
    <p:extLst>
      <p:ext uri="{BB962C8B-B14F-4D97-AF65-F5344CB8AC3E}">
        <p14:creationId xmlns:p14="http://schemas.microsoft.com/office/powerpoint/2010/main" val="418545933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7C12247-B45D-4611-9595-264900E1D14E}" type="slidenum">
              <a:rPr lang="en-US" smtClean="0"/>
              <a:t>6</a:t>
            </a:fld>
            <a:endParaRPr lang="en-US"/>
          </a:p>
        </p:txBody>
      </p:sp>
    </p:spTree>
    <p:extLst>
      <p:ext uri="{BB962C8B-B14F-4D97-AF65-F5344CB8AC3E}">
        <p14:creationId xmlns:p14="http://schemas.microsoft.com/office/powerpoint/2010/main" val="103213677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7C12247-B45D-4611-9595-264900E1D14E}" type="slidenum">
              <a:rPr lang="en-US" smtClean="0"/>
              <a:t>7</a:t>
            </a:fld>
            <a:endParaRPr lang="en-US"/>
          </a:p>
        </p:txBody>
      </p:sp>
    </p:spTree>
    <p:extLst>
      <p:ext uri="{BB962C8B-B14F-4D97-AF65-F5344CB8AC3E}">
        <p14:creationId xmlns:p14="http://schemas.microsoft.com/office/powerpoint/2010/main" val="290660667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7C12247-B45D-4611-9595-264900E1D14E}" type="slidenum">
              <a:rPr lang="en-US" smtClean="0"/>
              <a:t>8</a:t>
            </a:fld>
            <a:endParaRPr lang="en-US"/>
          </a:p>
        </p:txBody>
      </p:sp>
    </p:spTree>
    <p:extLst>
      <p:ext uri="{BB962C8B-B14F-4D97-AF65-F5344CB8AC3E}">
        <p14:creationId xmlns:p14="http://schemas.microsoft.com/office/powerpoint/2010/main" val="173865854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7C12247-B45D-4611-9595-264900E1D14E}" type="slidenum">
              <a:rPr lang="en-US" smtClean="0"/>
              <a:t>9</a:t>
            </a:fld>
            <a:endParaRPr lang="en-US"/>
          </a:p>
        </p:txBody>
      </p:sp>
    </p:spTree>
    <p:extLst>
      <p:ext uri="{BB962C8B-B14F-4D97-AF65-F5344CB8AC3E}">
        <p14:creationId xmlns:p14="http://schemas.microsoft.com/office/powerpoint/2010/main" val="361281396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7" name="Picture 6" descr="Brickwork-HD-R1a.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useBgFill="1">
        <p:nvSpPr>
          <p:cNvPr id="12" name="Freeform 11"/>
          <p:cNvSpPr/>
          <p:nvPr/>
        </p:nvSpPr>
        <p:spPr>
          <a:xfrm>
            <a:off x="-15875" y="0"/>
            <a:ext cx="11683810" cy="6588125"/>
          </a:xfrm>
          <a:custGeom>
            <a:avLst/>
            <a:gdLst/>
            <a:ahLst/>
            <a:cxnLst/>
            <a:rect l="l" t="t" r="r" b="b"/>
            <a:pathLst>
              <a:path w="11683810" h="6588125">
                <a:moveTo>
                  <a:pt x="0" y="0"/>
                </a:moveTo>
                <a:lnTo>
                  <a:pt x="11318691" y="0"/>
                </a:lnTo>
                <a:lnTo>
                  <a:pt x="11683810" y="5976938"/>
                </a:lnTo>
                <a:lnTo>
                  <a:pt x="15875" y="6588125"/>
                </a:lnTo>
                <a:cubicBezTo>
                  <a:pt x="10583" y="4386792"/>
                  <a:pt x="5292" y="2185458"/>
                  <a:pt x="0" y="0"/>
                </a:cubicBezTo>
                <a:close/>
              </a:path>
            </a:pathLst>
          </a:custGeom>
          <a:ln>
            <a:noFill/>
          </a:ln>
          <a:effectLst>
            <a:outerShdw blurRad="101600" dist="152400" dir="4380000" algn="tl" rotWithShape="0">
              <a:srgbClr val="000000">
                <a:alpha val="43000"/>
              </a:srgbClr>
            </a:outerShdw>
          </a:effectLst>
        </p:spPr>
        <p:style>
          <a:lnRef idx="1">
            <a:schemeClr val="accent1"/>
          </a:lnRef>
          <a:fillRef idx="3">
            <a:schemeClr val="accent1"/>
          </a:fillRef>
          <a:effectRef idx="2">
            <a:schemeClr val="accent1"/>
          </a:effectRef>
          <a:fontRef idx="minor">
            <a:schemeClr val="lt1"/>
          </a:fontRef>
        </p:style>
      </p:sp>
      <p:sp>
        <p:nvSpPr>
          <p:cNvPr id="14" name="Freeform 13"/>
          <p:cNvSpPr/>
          <p:nvPr/>
        </p:nvSpPr>
        <p:spPr>
          <a:xfrm>
            <a:off x="0" y="4282257"/>
            <a:ext cx="11329257" cy="2028845"/>
          </a:xfrm>
          <a:custGeom>
            <a:avLst/>
            <a:gdLst/>
            <a:ahLst/>
            <a:cxnLst/>
            <a:rect l="l" t="t" r="r" b="b"/>
            <a:pathLst>
              <a:path w="11329257" h="2028845">
                <a:moveTo>
                  <a:pt x="0" y="588520"/>
                </a:moveTo>
                <a:lnTo>
                  <a:pt x="11244075" y="0"/>
                </a:lnTo>
                <a:lnTo>
                  <a:pt x="11329257" y="1424838"/>
                </a:lnTo>
                <a:lnTo>
                  <a:pt x="0" y="2028845"/>
                </a:lnTo>
                <a:lnTo>
                  <a:pt x="0" y="588520"/>
                </a:lnTo>
                <a:close/>
              </a:path>
            </a:pathLst>
          </a:custGeom>
          <a:gradFill flip="none" rotWithShape="1">
            <a:gsLst>
              <a:gs pos="34000">
                <a:schemeClr val="accent1"/>
              </a:gs>
              <a:gs pos="100000">
                <a:schemeClr val="accent1">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sp>
      <p:sp>
        <p:nvSpPr>
          <p:cNvPr id="26" name="Freeform 25"/>
          <p:cNvSpPr/>
          <p:nvPr/>
        </p:nvSpPr>
        <p:spPr>
          <a:xfrm>
            <a:off x="0" y="0"/>
            <a:ext cx="8719579" cy="456877"/>
          </a:xfrm>
          <a:custGeom>
            <a:avLst/>
            <a:gdLst/>
            <a:ahLst/>
            <a:cxnLst/>
            <a:rect l="l" t="t" r="r" b="b"/>
            <a:pathLst>
              <a:path w="8719579" h="456877">
                <a:moveTo>
                  <a:pt x="0" y="0"/>
                </a:moveTo>
                <a:lnTo>
                  <a:pt x="8719579" y="0"/>
                </a:lnTo>
                <a:lnTo>
                  <a:pt x="0" y="456877"/>
                </a:lnTo>
                <a:lnTo>
                  <a:pt x="0" y="0"/>
                </a:lnTo>
                <a:close/>
              </a:path>
            </a:pathLst>
          </a:custGeom>
          <a:gradFill flip="none" rotWithShape="1">
            <a:gsLst>
              <a:gs pos="34000">
                <a:schemeClr val="accent1"/>
              </a:gs>
              <a:gs pos="100000">
                <a:schemeClr val="accent1">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sp>
      <p:sp>
        <p:nvSpPr>
          <p:cNvPr id="15" name="Freeform 14"/>
          <p:cNvSpPr/>
          <p:nvPr/>
        </p:nvSpPr>
        <p:spPr>
          <a:xfrm rot="21420000">
            <a:off x="-161800" y="293317"/>
            <a:ext cx="11367116" cy="5751804"/>
          </a:xfrm>
          <a:custGeom>
            <a:avLst/>
            <a:gdLst/>
            <a:ahLst/>
            <a:cxnLst/>
            <a:rect l="l" t="t" r="r" b="b"/>
            <a:pathLst>
              <a:path w="11367116" h="5751804">
                <a:moveTo>
                  <a:pt x="11346705" y="0"/>
                </a:moveTo>
                <a:cubicBezTo>
                  <a:pt x="11353509" y="1915114"/>
                  <a:pt x="11360312" y="3830229"/>
                  <a:pt x="11367116" y="5745343"/>
                </a:cubicBezTo>
                <a:lnTo>
                  <a:pt x="0" y="5751804"/>
                </a:lnTo>
              </a:path>
            </a:pathLst>
          </a:custGeom>
          <a:ln w="82550">
            <a:solidFill>
              <a:schemeClr val="tx1">
                <a:lumMod val="50000"/>
                <a:lumOff val="50000"/>
              </a:schemeClr>
            </a:solidFill>
            <a:miter lim="800000"/>
          </a:ln>
        </p:spPr>
        <p:style>
          <a:lnRef idx="2">
            <a:schemeClr val="accent1"/>
          </a:lnRef>
          <a:fillRef idx="0">
            <a:schemeClr val="accent1"/>
          </a:fillRef>
          <a:effectRef idx="1">
            <a:schemeClr val="accent1"/>
          </a:effectRef>
          <a:fontRef idx="minor">
            <a:schemeClr val="tx1"/>
          </a:fontRef>
        </p:style>
      </p:sp>
      <p:sp>
        <p:nvSpPr>
          <p:cNvPr id="2" name="Title 1"/>
          <p:cNvSpPr>
            <a:spLocks noGrp="1"/>
          </p:cNvSpPr>
          <p:nvPr>
            <p:ph type="ctrTitle"/>
          </p:nvPr>
        </p:nvSpPr>
        <p:spPr>
          <a:xfrm rot="21420000">
            <a:off x="891201" y="662656"/>
            <a:ext cx="9755187" cy="2766528"/>
          </a:xfrm>
        </p:spPr>
        <p:txBody>
          <a:bodyPr anchor="b">
            <a:normAutofit/>
          </a:bodyPr>
          <a:lstStyle>
            <a:lvl1pPr algn="r">
              <a:defRPr sz="8000"/>
            </a:lvl1pPr>
          </a:lstStyle>
          <a:p>
            <a:r>
              <a:rPr lang="en-US"/>
              <a:t>Click to edit Master title style</a:t>
            </a:r>
            <a:endParaRPr lang="en-US" dirty="0"/>
          </a:p>
        </p:txBody>
      </p:sp>
      <p:sp>
        <p:nvSpPr>
          <p:cNvPr id="3" name="Subtitle 2"/>
          <p:cNvSpPr>
            <a:spLocks noGrp="1"/>
          </p:cNvSpPr>
          <p:nvPr>
            <p:ph type="subTitle" idx="1"/>
          </p:nvPr>
        </p:nvSpPr>
        <p:spPr>
          <a:xfrm rot="21420000">
            <a:off x="983062" y="3505209"/>
            <a:ext cx="9755187" cy="550333"/>
          </a:xfrm>
        </p:spPr>
        <p:txBody>
          <a:bodyPr anchor="t">
            <a:noAutofit/>
          </a:bodyPr>
          <a:lstStyle>
            <a:lvl1pPr marL="0" indent="0" algn="r">
              <a:buNone/>
              <a:defRPr sz="2800">
                <a:solidFill>
                  <a:schemeClr val="bg1">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a:xfrm rot="21420000">
            <a:off x="4948541" y="4578463"/>
            <a:ext cx="6143653" cy="1163112"/>
          </a:xfrm>
        </p:spPr>
        <p:txBody>
          <a:bodyPr/>
          <a:lstStyle>
            <a:lvl1pPr algn="ctr">
              <a:defRPr sz="5400">
                <a:solidFill>
                  <a:schemeClr val="accent1">
                    <a:lumMod val="60000"/>
                    <a:lumOff val="40000"/>
                  </a:schemeClr>
                </a:solidFill>
              </a:defRPr>
            </a:lvl1pPr>
          </a:lstStyle>
          <a:p>
            <a:fld id="{DB78A697-9D75-4DE8-8C28-1296A6CF43C1}" type="datetimeFigureOut">
              <a:rPr lang="en-US" dirty="0"/>
              <a:t>9/16/2022</a:t>
            </a:fld>
            <a:endParaRPr lang="en-US" dirty="0"/>
          </a:p>
        </p:txBody>
      </p:sp>
      <p:sp>
        <p:nvSpPr>
          <p:cNvPr id="5" name="Footer Placeholder 4"/>
          <p:cNvSpPr>
            <a:spLocks noGrp="1"/>
          </p:cNvSpPr>
          <p:nvPr>
            <p:ph type="ftr" sz="quarter" idx="11"/>
          </p:nvPr>
        </p:nvSpPr>
        <p:spPr>
          <a:xfrm rot="21420000">
            <a:off x="9144" y="4882896"/>
            <a:ext cx="4050792" cy="1197864"/>
          </a:xfrm>
          <a:noFill/>
        </p:spPr>
        <p:txBody>
          <a:bodyPr wrap="square" rtlCol="0">
            <a:spAutoFit/>
          </a:bodyPr>
          <a:lstStyle>
            <a:lvl1pPr>
              <a:defRPr lang="en-US" sz="5400" dirty="0"/>
            </a:lvl1pPr>
          </a:lstStyle>
          <a:p>
            <a:pPr algn="r"/>
            <a:endParaRPr lang="en-US" dirty="0"/>
          </a:p>
        </p:txBody>
      </p:sp>
      <p:sp>
        <p:nvSpPr>
          <p:cNvPr id="6" name="Slide Number Placeholder 5"/>
          <p:cNvSpPr>
            <a:spLocks noGrp="1"/>
          </p:cNvSpPr>
          <p:nvPr>
            <p:ph type="sldNum" sz="quarter" idx="12"/>
          </p:nvPr>
        </p:nvSpPr>
        <p:spPr>
          <a:xfrm rot="21420000">
            <a:off x="9851758" y="3832648"/>
            <a:ext cx="907186" cy="498470"/>
          </a:xfrm>
        </p:spPr>
        <p:txBody>
          <a:bodyPr/>
          <a:lstStyle>
            <a:lvl1pPr>
              <a:defRPr sz="2400">
                <a:solidFill>
                  <a:schemeClr val="tx1">
                    <a:lumMod val="75000"/>
                    <a:lumOff val="25000"/>
                  </a:schemeClr>
                </a:solidFill>
              </a:defRPr>
            </a:lvl1pPr>
          </a:lstStyle>
          <a:p>
            <a:fld id="{6D22F896-40B5-4ADD-8801-0D06FADFA095}" type="slidenum">
              <a:rPr lang="en-US" dirty="0"/>
              <a:pPr/>
              <a:t>‹#›</a:t>
            </a:fld>
            <a:endParaRPr lang="en-US" dirty="0"/>
          </a:p>
        </p:txBody>
      </p:sp>
      <p:sp>
        <p:nvSpPr>
          <p:cNvPr id="25" name="5-Point Star 24"/>
          <p:cNvSpPr/>
          <p:nvPr/>
        </p:nvSpPr>
        <p:spPr>
          <a:xfrm rot="21420000">
            <a:off x="4221385" y="5111356"/>
            <a:ext cx="515386" cy="515386"/>
          </a:xfrm>
          <a:prstGeom prst="star5">
            <a:avLst>
              <a:gd name="adj" fmla="val 26693"/>
              <a:gd name="hf" fmla="val 105146"/>
              <a:gd name="vf" fmla="val 110557"/>
            </a:avLst>
          </a:prstGeom>
          <a:solidFill>
            <a:schemeClr val="accent1">
              <a:lumMod val="60000"/>
              <a:lumOff val="40000"/>
              <a:alpha val="50000"/>
            </a:schemeClr>
          </a:solidFill>
          <a:ln>
            <a:noFill/>
          </a:ln>
        </p:spPr>
        <p:style>
          <a:lnRef idx="1">
            <a:schemeClr val="accent1"/>
          </a:lnRef>
          <a:fillRef idx="3">
            <a:schemeClr val="accent1"/>
          </a:fillRef>
          <a:effectRef idx="2">
            <a:schemeClr val="accent1"/>
          </a:effectRef>
          <a:fontRef idx="minor">
            <a:schemeClr val="lt1"/>
          </a:fontRef>
        </p:style>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4106333"/>
            <a:ext cx="10394708" cy="588846"/>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685801" y="685799"/>
            <a:ext cx="10392513" cy="3194903"/>
          </a:xfrm>
          <a:ln w="57150" cmpd="thinThick">
            <a:solidFill>
              <a:schemeClr val="bg1">
                <a:lumMod val="50000"/>
              </a:schemeClr>
            </a:solidFill>
            <a:miter lim="800000"/>
          </a:ln>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85780" y="4702923"/>
            <a:ext cx="10394728" cy="682472"/>
          </a:xfrm>
        </p:spPr>
        <p:txBody>
          <a:bodyPr anchor="t"/>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1CF3075A-B3CA-4308-8288-4AA3FDE33D80}" type="datetimeFigureOut">
              <a:rPr lang="en-US" dirty="0"/>
              <a:t>9/16/2022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1" y="685800"/>
            <a:ext cx="10396902" cy="3194903"/>
          </a:xfrm>
        </p:spPr>
        <p:txBody>
          <a:bodyPr anchor="ctr">
            <a:normAutofit/>
          </a:bodyPr>
          <a:lstStyle>
            <a:lvl1pPr algn="ctr">
              <a:defRPr sz="4800"/>
            </a:lvl1pPr>
          </a:lstStyle>
          <a:p>
            <a:r>
              <a:rPr lang="en-US"/>
              <a:t>Click to edit Master title style</a:t>
            </a:r>
            <a:endParaRPr lang="en-US" dirty="0"/>
          </a:p>
        </p:txBody>
      </p:sp>
      <p:sp>
        <p:nvSpPr>
          <p:cNvPr id="4" name="Text Placeholder 3"/>
          <p:cNvSpPr>
            <a:spLocks noGrp="1"/>
          </p:cNvSpPr>
          <p:nvPr>
            <p:ph type="body" sz="half" idx="2"/>
          </p:nvPr>
        </p:nvSpPr>
        <p:spPr>
          <a:xfrm>
            <a:off x="685779" y="4106333"/>
            <a:ext cx="10394729" cy="1273606"/>
          </a:xfrm>
        </p:spPr>
        <p:txBody>
          <a:bodyPr anchor="ctr">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2C674B8D-FEEF-4ACC-AE11-BD533592BCDC}" type="datetimeFigureOut">
              <a:rPr lang="en-US" dirty="0"/>
              <a:t>9/16/2022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21732" y="685800"/>
            <a:ext cx="9525020" cy="2916704"/>
          </a:xfrm>
        </p:spPr>
        <p:txBody>
          <a:bodyPr anchor="ctr">
            <a:normAutofit/>
          </a:bodyPr>
          <a:lstStyle>
            <a:lvl1pPr algn="ctr">
              <a:defRPr sz="4800"/>
            </a:lvl1pPr>
          </a:lstStyle>
          <a:p>
            <a:r>
              <a:rPr lang="en-US"/>
              <a:t>Click to edit Master title style</a:t>
            </a:r>
            <a:endParaRPr lang="en-US" dirty="0"/>
          </a:p>
        </p:txBody>
      </p:sp>
      <p:sp>
        <p:nvSpPr>
          <p:cNvPr id="12" name="Text Placeholder 3"/>
          <p:cNvSpPr>
            <a:spLocks noGrp="1"/>
          </p:cNvSpPr>
          <p:nvPr>
            <p:ph type="body" sz="half" idx="13"/>
          </p:nvPr>
        </p:nvSpPr>
        <p:spPr>
          <a:xfrm>
            <a:off x="1550264" y="3610032"/>
            <a:ext cx="8667956" cy="377768"/>
          </a:xfrm>
        </p:spPr>
        <p:txBody>
          <a:bodyPr anchor="t">
            <a:normAutofit/>
          </a:bodyPr>
          <a:lstStyle>
            <a:lvl1pPr marL="0" indent="0" algn="r">
              <a:buNone/>
              <a:defRPr sz="1400">
                <a:solidFill>
                  <a:schemeClr val="tx1">
                    <a:lumMod val="50000"/>
                    <a:lumOff val="50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4" name="Text Placeholder 3"/>
          <p:cNvSpPr>
            <a:spLocks noGrp="1"/>
          </p:cNvSpPr>
          <p:nvPr>
            <p:ph type="body" sz="half" idx="2"/>
          </p:nvPr>
        </p:nvSpPr>
        <p:spPr>
          <a:xfrm>
            <a:off x="685801" y="4106334"/>
            <a:ext cx="10396882" cy="1268252"/>
          </a:xfrm>
        </p:spPr>
        <p:txBody>
          <a:bodyPr anchor="ctr">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80326006-7E0B-4944-9FC8-8FFECA54B11C}" type="datetimeFigureOut">
              <a:rPr lang="en-US" dirty="0"/>
              <a:t>9/16/2022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
        <p:nvSpPr>
          <p:cNvPr id="13" name="TextBox 12"/>
          <p:cNvSpPr txBox="1"/>
          <p:nvPr/>
        </p:nvSpPr>
        <p:spPr>
          <a:xfrm>
            <a:off x="685801" y="892628"/>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4" name="TextBox 13"/>
          <p:cNvSpPr txBox="1"/>
          <p:nvPr/>
        </p:nvSpPr>
        <p:spPr>
          <a:xfrm>
            <a:off x="10473083" y="2922827"/>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85800" y="1723854"/>
            <a:ext cx="10394707" cy="2511835"/>
          </a:xfrm>
        </p:spPr>
        <p:txBody>
          <a:bodyPr anchor="b">
            <a:normAutofit/>
          </a:bodyPr>
          <a:lstStyle>
            <a:lvl1pPr algn="l">
              <a:defRPr sz="4800"/>
            </a:lvl1pPr>
          </a:lstStyle>
          <a:p>
            <a:r>
              <a:rPr lang="en-US"/>
              <a:t>Click to edit Master title style</a:t>
            </a:r>
            <a:endParaRPr lang="en-US" dirty="0"/>
          </a:p>
        </p:txBody>
      </p:sp>
      <p:sp>
        <p:nvSpPr>
          <p:cNvPr id="4" name="Text Placeholder 3"/>
          <p:cNvSpPr>
            <a:spLocks noGrp="1"/>
          </p:cNvSpPr>
          <p:nvPr>
            <p:ph type="body" sz="half" idx="2"/>
          </p:nvPr>
        </p:nvSpPr>
        <p:spPr>
          <a:xfrm>
            <a:off x="685800" y="4247468"/>
            <a:ext cx="10394707" cy="1140644"/>
          </a:xfrm>
        </p:spPr>
        <p:txBody>
          <a:bodyPr anchor="t">
            <a:normAutofit/>
          </a:bodyPr>
          <a:lstStyle>
            <a:lvl1pPr marL="0" indent="0" algn="l">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1B5A3413-B80B-4905-8668-7292F4C8B0D5}" type="datetimeFigureOut">
              <a:rPr lang="en-US" dirty="0"/>
              <a:t>9/16/2022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685802" y="685800"/>
            <a:ext cx="10394706" cy="1151965"/>
          </a:xfrm>
        </p:spPr>
        <p:txBody>
          <a:bodyPr/>
          <a:lstStyle>
            <a:lvl1pPr algn="ctr">
              <a:defRPr/>
            </a:lvl1pPr>
          </a:lstStyle>
          <a:p>
            <a:r>
              <a:rPr lang="en-US"/>
              <a:t>Click to edit Master title style</a:t>
            </a:r>
            <a:endParaRPr lang="en-US" dirty="0"/>
          </a:p>
        </p:txBody>
      </p:sp>
      <p:sp>
        <p:nvSpPr>
          <p:cNvPr id="7" name="Text Placeholder 2"/>
          <p:cNvSpPr>
            <a:spLocks noGrp="1"/>
          </p:cNvSpPr>
          <p:nvPr>
            <p:ph type="body" idx="1"/>
          </p:nvPr>
        </p:nvSpPr>
        <p:spPr>
          <a:xfrm>
            <a:off x="685802" y="2063395"/>
            <a:ext cx="3310128" cy="576262"/>
          </a:xfrm>
        </p:spPr>
        <p:txBody>
          <a:bodyPr anchor="b">
            <a:noAutofit/>
          </a:bodyPr>
          <a:lstStyle>
            <a:lvl1pPr marL="0" indent="0" algn="ctr">
              <a:lnSpc>
                <a:spcPct val="90000"/>
              </a:lnSpc>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8" name="Text Placeholder 3"/>
          <p:cNvSpPr>
            <a:spLocks noGrp="1"/>
          </p:cNvSpPr>
          <p:nvPr>
            <p:ph type="body" sz="half" idx="15"/>
          </p:nvPr>
        </p:nvSpPr>
        <p:spPr>
          <a:xfrm>
            <a:off x="685802" y="2639658"/>
            <a:ext cx="3310128" cy="273492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9" name="Text Placeholder 4"/>
          <p:cNvSpPr>
            <a:spLocks noGrp="1"/>
          </p:cNvSpPr>
          <p:nvPr>
            <p:ph type="body" sz="quarter" idx="3"/>
          </p:nvPr>
        </p:nvSpPr>
        <p:spPr>
          <a:xfrm>
            <a:off x="4234622" y="2063395"/>
            <a:ext cx="3310128" cy="576262"/>
          </a:xfrm>
        </p:spPr>
        <p:txBody>
          <a:bodyPr anchor="b">
            <a:noAutofit/>
          </a:bodyPr>
          <a:lstStyle>
            <a:lvl1pPr marL="0" indent="0" algn="ctr">
              <a:lnSpc>
                <a:spcPct val="90000"/>
              </a:lnSpc>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0" name="Text Placeholder 3"/>
          <p:cNvSpPr>
            <a:spLocks noGrp="1"/>
          </p:cNvSpPr>
          <p:nvPr>
            <p:ph type="body" sz="half" idx="16"/>
          </p:nvPr>
        </p:nvSpPr>
        <p:spPr>
          <a:xfrm>
            <a:off x="4234621" y="2639658"/>
            <a:ext cx="3310128" cy="273492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1" name="Text Placeholder 4"/>
          <p:cNvSpPr>
            <a:spLocks noGrp="1"/>
          </p:cNvSpPr>
          <p:nvPr>
            <p:ph type="body" sz="quarter" idx="13"/>
          </p:nvPr>
        </p:nvSpPr>
        <p:spPr>
          <a:xfrm>
            <a:off x="7770380" y="2063395"/>
            <a:ext cx="3310128" cy="576262"/>
          </a:xfrm>
        </p:spPr>
        <p:txBody>
          <a:bodyPr anchor="b">
            <a:noAutofit/>
          </a:bodyPr>
          <a:lstStyle>
            <a:lvl1pPr marL="0" indent="0" algn="ctr">
              <a:lnSpc>
                <a:spcPct val="90000"/>
              </a:lnSpc>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2" name="Text Placeholder 3"/>
          <p:cNvSpPr>
            <a:spLocks noGrp="1"/>
          </p:cNvSpPr>
          <p:nvPr>
            <p:ph type="body" sz="half" idx="17"/>
          </p:nvPr>
        </p:nvSpPr>
        <p:spPr>
          <a:xfrm>
            <a:off x="7770380" y="2639658"/>
            <a:ext cx="3310128" cy="273492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3" name="Date Placeholder 2"/>
          <p:cNvSpPr>
            <a:spLocks noGrp="1"/>
          </p:cNvSpPr>
          <p:nvPr>
            <p:ph type="dt" sz="half" idx="10"/>
          </p:nvPr>
        </p:nvSpPr>
        <p:spPr/>
        <p:txBody>
          <a:bodyPr/>
          <a:lstStyle/>
          <a:p>
            <a:fld id="{74019662-C6A4-45F9-A235-129F0C1DEF43}" type="datetimeFigureOut">
              <a:rPr lang="en-US" dirty="0"/>
              <a:t>9/16/2022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685801" y="685800"/>
            <a:ext cx="10396882" cy="1151965"/>
          </a:xfrm>
        </p:spPr>
        <p:txBody>
          <a:bodyPr/>
          <a:lstStyle>
            <a:lvl1pPr algn="ctr">
              <a:defRPr/>
            </a:lvl1pPr>
          </a:lstStyle>
          <a:p>
            <a:r>
              <a:rPr lang="en-US"/>
              <a:t>Click to edit Master title style</a:t>
            </a:r>
            <a:endParaRPr lang="en-US" dirty="0"/>
          </a:p>
        </p:txBody>
      </p:sp>
      <p:sp>
        <p:nvSpPr>
          <p:cNvPr id="19" name="Text Placeholder 2"/>
          <p:cNvSpPr>
            <a:spLocks noGrp="1"/>
          </p:cNvSpPr>
          <p:nvPr>
            <p:ph type="body" idx="1"/>
          </p:nvPr>
        </p:nvSpPr>
        <p:spPr>
          <a:xfrm>
            <a:off x="691840" y="3813025"/>
            <a:ext cx="3310128" cy="576262"/>
          </a:xfrm>
        </p:spPr>
        <p:txBody>
          <a:bodyPr anchor="b">
            <a:noAutofit/>
          </a:bodyPr>
          <a:lstStyle>
            <a:lvl1pPr marL="0" indent="0" algn="ctr">
              <a:lnSpc>
                <a:spcPct val="90000"/>
              </a:lnSpc>
              <a:buNone/>
              <a:defRPr sz="22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0" name="Picture Placeholder 2"/>
          <p:cNvSpPr>
            <a:spLocks noGrp="1" noChangeAspect="1"/>
          </p:cNvSpPr>
          <p:nvPr>
            <p:ph type="pic" idx="15"/>
          </p:nvPr>
        </p:nvSpPr>
        <p:spPr>
          <a:xfrm>
            <a:off x="685780" y="2063395"/>
            <a:ext cx="3310128" cy="1536725"/>
          </a:xfrm>
          <a:prstGeom prst="roundRect">
            <a:avLst>
              <a:gd name="adj" fmla="val 0"/>
            </a:avLst>
          </a:prstGeom>
          <a:ln w="57150" cmpd="thinThick">
            <a:solidFill>
              <a:schemeClr val="bg1">
                <a:lumMod val="50000"/>
              </a:schemeClr>
            </a:solidFill>
            <a:miter lim="800000"/>
          </a:ln>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1" name="Text Placeholder 3"/>
          <p:cNvSpPr>
            <a:spLocks noGrp="1"/>
          </p:cNvSpPr>
          <p:nvPr>
            <p:ph type="body" sz="half" idx="18"/>
          </p:nvPr>
        </p:nvSpPr>
        <p:spPr>
          <a:xfrm>
            <a:off x="691840" y="4389287"/>
            <a:ext cx="3310128" cy="985299"/>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22" name="Text Placeholder 4"/>
          <p:cNvSpPr>
            <a:spLocks noGrp="1"/>
          </p:cNvSpPr>
          <p:nvPr>
            <p:ph type="body" sz="quarter" idx="3"/>
          </p:nvPr>
        </p:nvSpPr>
        <p:spPr>
          <a:xfrm>
            <a:off x="4237410" y="3813025"/>
            <a:ext cx="3310128" cy="576262"/>
          </a:xfrm>
        </p:spPr>
        <p:txBody>
          <a:bodyPr anchor="b">
            <a:noAutofit/>
          </a:bodyPr>
          <a:lstStyle>
            <a:lvl1pPr marL="0" indent="0" algn="ctr">
              <a:lnSpc>
                <a:spcPct val="90000"/>
              </a:lnSpc>
              <a:buNone/>
              <a:defRPr sz="22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3" name="Picture Placeholder 2"/>
          <p:cNvSpPr>
            <a:spLocks noGrp="1" noChangeAspect="1"/>
          </p:cNvSpPr>
          <p:nvPr>
            <p:ph type="pic" idx="21"/>
          </p:nvPr>
        </p:nvSpPr>
        <p:spPr>
          <a:xfrm>
            <a:off x="4235999" y="2063395"/>
            <a:ext cx="3310128" cy="1535237"/>
          </a:xfrm>
          <a:prstGeom prst="roundRect">
            <a:avLst>
              <a:gd name="adj" fmla="val 0"/>
            </a:avLst>
          </a:prstGeom>
          <a:ln w="57150" cmpd="thinThick">
            <a:solidFill>
              <a:schemeClr val="bg1">
                <a:lumMod val="50000"/>
              </a:schemeClr>
            </a:solidFill>
            <a:miter lim="800000"/>
          </a:ln>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19"/>
          </p:nvPr>
        </p:nvSpPr>
        <p:spPr>
          <a:xfrm>
            <a:off x="4235999" y="4389286"/>
            <a:ext cx="3310128" cy="985300"/>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25" name="Text Placeholder 4"/>
          <p:cNvSpPr>
            <a:spLocks noGrp="1"/>
          </p:cNvSpPr>
          <p:nvPr>
            <p:ph type="body" sz="quarter" idx="13"/>
          </p:nvPr>
        </p:nvSpPr>
        <p:spPr>
          <a:xfrm>
            <a:off x="7768944" y="3813025"/>
            <a:ext cx="3310128" cy="576262"/>
          </a:xfrm>
        </p:spPr>
        <p:txBody>
          <a:bodyPr anchor="b">
            <a:noAutofit/>
          </a:bodyPr>
          <a:lstStyle>
            <a:lvl1pPr marL="0" indent="0" algn="ctr">
              <a:lnSpc>
                <a:spcPct val="90000"/>
              </a:lnSpc>
              <a:buNone/>
              <a:defRPr sz="22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6" name="Picture Placeholder 2"/>
          <p:cNvSpPr>
            <a:spLocks noGrp="1" noChangeAspect="1"/>
          </p:cNvSpPr>
          <p:nvPr>
            <p:ph type="pic" idx="22"/>
          </p:nvPr>
        </p:nvSpPr>
        <p:spPr>
          <a:xfrm>
            <a:off x="7768819" y="2063394"/>
            <a:ext cx="3310128" cy="1537196"/>
          </a:xfrm>
          <a:prstGeom prst="roundRect">
            <a:avLst>
              <a:gd name="adj" fmla="val 0"/>
            </a:avLst>
          </a:prstGeom>
          <a:ln w="57150" cmpd="thinThick">
            <a:solidFill>
              <a:schemeClr val="bg1">
                <a:lumMod val="50000"/>
              </a:schemeClr>
            </a:solidFill>
            <a:miter lim="800000"/>
          </a:ln>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7" name="Text Placeholder 3"/>
          <p:cNvSpPr>
            <a:spLocks noGrp="1"/>
          </p:cNvSpPr>
          <p:nvPr>
            <p:ph type="body" sz="half" idx="20"/>
          </p:nvPr>
        </p:nvSpPr>
        <p:spPr>
          <a:xfrm>
            <a:off x="7768819" y="4389284"/>
            <a:ext cx="3310128" cy="985302"/>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3" name="Date Placeholder 2"/>
          <p:cNvSpPr>
            <a:spLocks noGrp="1"/>
          </p:cNvSpPr>
          <p:nvPr>
            <p:ph type="dt" sz="half" idx="10"/>
          </p:nvPr>
        </p:nvSpPr>
        <p:spPr/>
        <p:txBody>
          <a:bodyPr/>
          <a:lstStyle/>
          <a:p>
            <a:fld id="{909BB764-976A-4040-BDCA-252C91CEE939}" type="datetimeFigureOut">
              <a:rPr lang="en-US" dirty="0"/>
              <a:t>9/16/2022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r">
              <a:defRPr/>
            </a:lvl1pPr>
          </a:lstStyle>
          <a:p>
            <a:r>
              <a:rPr lang="en-US"/>
              <a:t>Click to edit Master title style</a:t>
            </a:r>
            <a:endParaRPr lang="en-US" dirty="0"/>
          </a:p>
        </p:txBody>
      </p:sp>
      <p:sp>
        <p:nvSpPr>
          <p:cNvPr id="11" name="Vertical Text Placeholder 2"/>
          <p:cNvSpPr>
            <a:spLocks noGrp="1"/>
          </p:cNvSpPr>
          <p:nvPr>
            <p:ph type="body" orient="vert" sz="quarter" idx="13"/>
          </p:nvPr>
        </p:nvSpPr>
        <p:spPr>
          <a:xfrm>
            <a:off x="685800" y="2063396"/>
            <a:ext cx="10394707" cy="3311190"/>
          </a:xfrm>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14FC935-CE77-4008-BAD9-6108F00BE393}" type="datetimeFigureOut">
              <a:rPr lang="en-US" dirty="0"/>
              <a:t>9/16/2022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15862" y="685800"/>
            <a:ext cx="2264646" cy="4688785"/>
          </a:xfrm>
        </p:spPr>
        <p:txBody>
          <a:bodyPr vert="eaVert"/>
          <a:lstStyle>
            <a:lvl1pPr algn="l">
              <a:defRPr/>
            </a:lvl1pPr>
          </a:lstStyle>
          <a:p>
            <a:r>
              <a:rPr lang="en-US"/>
              <a:t>Click to edit Master title style</a:t>
            </a:r>
            <a:endParaRPr lang="en-US" dirty="0"/>
          </a:p>
        </p:txBody>
      </p:sp>
      <p:sp>
        <p:nvSpPr>
          <p:cNvPr id="8" name="Vertical Text Placeholder 2"/>
          <p:cNvSpPr>
            <a:spLocks noGrp="1"/>
          </p:cNvSpPr>
          <p:nvPr>
            <p:ph type="body" orient="vert" sz="quarter" idx="13"/>
          </p:nvPr>
        </p:nvSpPr>
        <p:spPr>
          <a:xfrm>
            <a:off x="685800" y="685800"/>
            <a:ext cx="7904431" cy="4688785"/>
          </a:xfrm>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4C562D5-4244-4B26-B385-E71032EABECD}" type="datetimeFigureOut">
              <a:rPr lang="en-US" dirty="0"/>
              <a:t>9/16/2022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12" name="Content Placeholder 2"/>
          <p:cNvSpPr>
            <a:spLocks noGrp="1"/>
          </p:cNvSpPr>
          <p:nvPr>
            <p:ph sz="quarter" idx="13"/>
          </p:nvPr>
        </p:nvSpPr>
        <p:spPr>
          <a:xfrm>
            <a:off x="685800" y="2063396"/>
            <a:ext cx="10394707" cy="331118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6DBD967-1B7E-40AA-AAF7-BA98E0E039F7}" type="datetimeFigureOut">
              <a:rPr lang="en-US" dirty="0"/>
              <a:t>9/16/2022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85801" y="685800"/>
            <a:ext cx="10394707" cy="3193487"/>
          </a:xfrm>
        </p:spPr>
        <p:txBody>
          <a:bodyPr anchor="b">
            <a:normAutofit/>
          </a:bodyPr>
          <a:lstStyle>
            <a:lvl1pPr algn="l">
              <a:defRPr sz="5400"/>
            </a:lvl1pPr>
          </a:lstStyle>
          <a:p>
            <a:r>
              <a:rPr lang="en-US"/>
              <a:t>Click to edit Master title style</a:t>
            </a:r>
            <a:endParaRPr lang="en-US" dirty="0"/>
          </a:p>
        </p:txBody>
      </p:sp>
      <p:sp>
        <p:nvSpPr>
          <p:cNvPr id="3" name="Text Placeholder 2"/>
          <p:cNvSpPr>
            <a:spLocks noGrp="1"/>
          </p:cNvSpPr>
          <p:nvPr>
            <p:ph type="body" idx="1"/>
          </p:nvPr>
        </p:nvSpPr>
        <p:spPr>
          <a:xfrm>
            <a:off x="685801" y="3742267"/>
            <a:ext cx="10394707" cy="1639614"/>
          </a:xfrm>
        </p:spPr>
        <p:txBody>
          <a:bodyPr anchor="t">
            <a:normAutofit/>
          </a:bodyPr>
          <a:lstStyle>
            <a:lvl1pPr marL="0" indent="0" algn="l">
              <a:buNone/>
              <a:defRPr sz="2000">
                <a:solidFill>
                  <a:schemeClr val="bg1">
                    <a:lumMod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9D1490F-3E6A-4544-9694-22B6007FE3C6}" type="datetimeFigureOut">
              <a:rPr lang="en-US" dirty="0"/>
              <a:t>9/16/2022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14" name="Title 1"/>
          <p:cNvSpPr>
            <a:spLocks noGrp="1"/>
          </p:cNvSpPr>
          <p:nvPr>
            <p:ph type="title"/>
          </p:nvPr>
        </p:nvSpPr>
        <p:spPr>
          <a:xfrm>
            <a:off x="685801" y="685800"/>
            <a:ext cx="10396882" cy="1158140"/>
          </a:xfrm>
        </p:spPr>
        <p:txBody>
          <a:bodyPr/>
          <a:lstStyle/>
          <a:p>
            <a:r>
              <a:rPr lang="en-US"/>
              <a:t>Click to edit Master title style</a:t>
            </a:r>
            <a:endParaRPr lang="en-US" dirty="0"/>
          </a:p>
        </p:txBody>
      </p:sp>
      <p:sp>
        <p:nvSpPr>
          <p:cNvPr id="12" name="Content Placeholder 2"/>
          <p:cNvSpPr>
            <a:spLocks noGrp="1"/>
          </p:cNvSpPr>
          <p:nvPr>
            <p:ph sz="quarter" idx="13"/>
          </p:nvPr>
        </p:nvSpPr>
        <p:spPr>
          <a:xfrm>
            <a:off x="685800" y="2063396"/>
            <a:ext cx="5088714" cy="3311189"/>
          </a:xfrm>
        </p:spPr>
        <p:txBody>
          <a:bodyPr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3" name="Content Placeholder 3"/>
          <p:cNvSpPr>
            <a:spLocks noGrp="1"/>
          </p:cNvSpPr>
          <p:nvPr>
            <p:ph sz="quarter" idx="14"/>
          </p:nvPr>
        </p:nvSpPr>
        <p:spPr>
          <a:xfrm>
            <a:off x="5993971" y="2063396"/>
            <a:ext cx="5086538" cy="3311189"/>
          </a:xfrm>
        </p:spPr>
        <p:txBody>
          <a:bodyPr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EAAF9620-38BC-4982-922B-C904A70C41DD}" type="datetimeFigureOut">
              <a:rPr lang="en-US" dirty="0"/>
              <a:t>9/16/2022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4" name="Title 1"/>
          <p:cNvSpPr>
            <a:spLocks noGrp="1"/>
          </p:cNvSpPr>
          <p:nvPr>
            <p:ph type="title"/>
          </p:nvPr>
        </p:nvSpPr>
        <p:spPr>
          <a:xfrm>
            <a:off x="685801" y="685800"/>
            <a:ext cx="10394707" cy="1158140"/>
          </a:xfrm>
        </p:spPr>
        <p:txBody>
          <a:bodyPr/>
          <a:lstStyle/>
          <a:p>
            <a:r>
              <a:rPr lang="en-US"/>
              <a:t>Click to edit Master title style</a:t>
            </a:r>
            <a:endParaRPr lang="en-US" dirty="0"/>
          </a:p>
        </p:txBody>
      </p:sp>
      <p:sp>
        <p:nvSpPr>
          <p:cNvPr id="3" name="Text Placeholder 2"/>
          <p:cNvSpPr>
            <a:spLocks noGrp="1"/>
          </p:cNvSpPr>
          <p:nvPr>
            <p:ph type="body" idx="1"/>
          </p:nvPr>
        </p:nvSpPr>
        <p:spPr>
          <a:xfrm>
            <a:off x="918356" y="2063396"/>
            <a:ext cx="4856158" cy="679994"/>
          </a:xfrm>
        </p:spPr>
        <p:txBody>
          <a:bodyPr anchor="b">
            <a:noAutofit/>
          </a:bodyPr>
          <a:lstStyle>
            <a:lvl1pPr marL="0" indent="0">
              <a:lnSpc>
                <a:spcPct val="90000"/>
              </a:lnSpc>
              <a:buNone/>
              <a:defRPr sz="26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2" name="Content Placeholder 3"/>
          <p:cNvSpPr>
            <a:spLocks noGrp="1"/>
          </p:cNvSpPr>
          <p:nvPr>
            <p:ph sz="quarter" idx="13"/>
          </p:nvPr>
        </p:nvSpPr>
        <p:spPr>
          <a:xfrm>
            <a:off x="685802" y="2861733"/>
            <a:ext cx="5088712" cy="2512852"/>
          </a:xfrm>
        </p:spPr>
        <p:txBody>
          <a:bodyPr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18191" y="2063396"/>
            <a:ext cx="4864491" cy="679994"/>
          </a:xfrm>
        </p:spPr>
        <p:txBody>
          <a:bodyPr anchor="b">
            <a:noAutofit/>
          </a:bodyPr>
          <a:lstStyle>
            <a:lvl1pPr marL="0" indent="0">
              <a:lnSpc>
                <a:spcPct val="90000"/>
              </a:lnSpc>
              <a:buNone/>
              <a:defRPr sz="26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3" name="Content Placeholder 5"/>
          <p:cNvSpPr>
            <a:spLocks noGrp="1"/>
          </p:cNvSpPr>
          <p:nvPr>
            <p:ph sz="quarter" idx="14"/>
          </p:nvPr>
        </p:nvSpPr>
        <p:spPr>
          <a:xfrm>
            <a:off x="5993969" y="2861733"/>
            <a:ext cx="5088713" cy="2512852"/>
          </a:xfrm>
        </p:spPr>
        <p:txBody>
          <a:bodyPr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32956FC6-E80E-40CB-B83C-A6FFE3EF0BA6}" type="datetimeFigureOut">
              <a:rPr lang="en-US" dirty="0"/>
              <a:t>9/16/2022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ECFF863F-52DC-41B2-9D00-5A4E5632AC32}" type="datetimeFigureOut">
              <a:rPr lang="en-US" dirty="0"/>
              <a:t>9/16/2022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3B55614-3909-43DC-A067-7F9842F8B81D}" type="datetimeFigureOut">
              <a:rPr lang="en-US" dirty="0"/>
              <a:t>9/16/2022</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93643" y="685800"/>
            <a:ext cx="4126860" cy="2023252"/>
          </a:xfrm>
        </p:spPr>
        <p:txBody>
          <a:bodyPr anchor="b">
            <a:normAutofit/>
          </a:bodyPr>
          <a:lstStyle>
            <a:lvl1pPr algn="ctr">
              <a:defRPr sz="3600"/>
            </a:lvl1pPr>
          </a:lstStyle>
          <a:p>
            <a:r>
              <a:rPr lang="en-US"/>
              <a:t>Click to edit Master title style</a:t>
            </a:r>
            <a:endParaRPr lang="en-US" dirty="0"/>
          </a:p>
        </p:txBody>
      </p:sp>
      <p:sp>
        <p:nvSpPr>
          <p:cNvPr id="10" name="Content Placeholder 2"/>
          <p:cNvSpPr>
            <a:spLocks noGrp="1"/>
          </p:cNvSpPr>
          <p:nvPr>
            <p:ph sz="quarter" idx="13"/>
          </p:nvPr>
        </p:nvSpPr>
        <p:spPr>
          <a:xfrm>
            <a:off x="5046132" y="685800"/>
            <a:ext cx="6034375" cy="468878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93642" y="2709052"/>
            <a:ext cx="4126861" cy="2665533"/>
          </a:xfrm>
        </p:spPr>
        <p:txBody>
          <a:bodyPr anchor="t">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62829323-6A73-409C-86A6-9EAF0F851121}" type="datetimeFigureOut">
              <a:rPr lang="en-US" dirty="0"/>
              <a:t>9/16/2022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685800"/>
            <a:ext cx="6345302" cy="2023252"/>
          </a:xfrm>
        </p:spPr>
        <p:txBody>
          <a:bodyPr anchor="b">
            <a:normAutofit/>
          </a:bodyPr>
          <a:lstStyle>
            <a:lvl1pPr algn="ctr">
              <a:defRPr sz="3600"/>
            </a:lvl1pPr>
          </a:lstStyle>
          <a:p>
            <a:r>
              <a:rPr lang="en-US"/>
              <a:t>Click to edit Master title style</a:t>
            </a:r>
            <a:endParaRPr lang="en-US" dirty="0"/>
          </a:p>
        </p:txBody>
      </p:sp>
      <p:sp>
        <p:nvSpPr>
          <p:cNvPr id="3" name="Picture Placeholder 2"/>
          <p:cNvSpPr>
            <a:spLocks noGrp="1" noChangeAspect="1"/>
          </p:cNvSpPr>
          <p:nvPr>
            <p:ph type="pic" idx="1"/>
          </p:nvPr>
        </p:nvSpPr>
        <p:spPr>
          <a:xfrm>
            <a:off x="7482362" y="0"/>
            <a:ext cx="3598146" cy="5071533"/>
          </a:xfrm>
          <a:ln w="57150" cmpd="thinThick">
            <a:solidFill>
              <a:schemeClr val="bg1">
                <a:lumMod val="50000"/>
              </a:schemeClr>
            </a:solidFill>
            <a:miter lim="800000"/>
          </a:ln>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85801" y="2709052"/>
            <a:ext cx="6345301" cy="2362481"/>
          </a:xfrm>
        </p:spPr>
        <p:txBody>
          <a:bodyPr anchor="t">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0E240176-F1D3-49EC-82F4-0915A3AC4184}" type="datetimeFigureOut">
              <a:rPr lang="en-US" dirty="0"/>
              <a:t>9/16/2022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jp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pic>
        <p:nvPicPr>
          <p:cNvPr id="7" name="Picture 6" descr="Brickwork-HD-R1a.jp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grpSp>
        <p:nvGrpSpPr>
          <p:cNvPr id="10" name="Group 9"/>
          <p:cNvGrpSpPr/>
          <p:nvPr/>
        </p:nvGrpSpPr>
        <p:grpSpPr>
          <a:xfrm>
            <a:off x="-25397" y="0"/>
            <a:ext cx="12005350" cy="6644081"/>
            <a:chOff x="-25397" y="0"/>
            <a:chExt cx="12005350" cy="6644081"/>
          </a:xfrm>
        </p:grpSpPr>
        <p:sp useBgFill="1">
          <p:nvSpPr>
            <p:cNvPr id="11" name="Rectangle 10"/>
            <p:cNvSpPr/>
            <p:nvPr/>
          </p:nvSpPr>
          <p:spPr>
            <a:xfrm>
              <a:off x="1" y="0"/>
              <a:ext cx="11979952" cy="6644081"/>
            </a:xfrm>
            <a:prstGeom prst="rect">
              <a:avLst/>
            </a:prstGeom>
            <a:ln>
              <a:noFill/>
            </a:ln>
            <a:effectLst>
              <a:outerShdw blurRad="98425" dist="76200" dir="4380000" algn="tl" rotWithShape="0">
                <a:srgbClr val="000000">
                  <a:alpha val="68000"/>
                </a:srgbClr>
              </a:outerShdw>
            </a:effectLst>
          </p:spPr>
          <p:style>
            <a:lnRef idx="1">
              <a:schemeClr val="accent1"/>
            </a:lnRef>
            <a:fillRef idx="3">
              <a:schemeClr val="accent1"/>
            </a:fillRef>
            <a:effectRef idx="2">
              <a:schemeClr val="accent1"/>
            </a:effectRef>
            <a:fontRef idx="minor">
              <a:schemeClr val="lt1"/>
            </a:fontRef>
          </p:style>
        </p:sp>
        <p:sp>
          <p:nvSpPr>
            <p:cNvPr id="12" name="Freeform 11"/>
            <p:cNvSpPr/>
            <p:nvPr/>
          </p:nvSpPr>
          <p:spPr>
            <a:xfrm>
              <a:off x="-25397" y="0"/>
              <a:ext cx="11773291" cy="6419514"/>
            </a:xfrm>
            <a:custGeom>
              <a:avLst/>
              <a:gdLst/>
              <a:ahLst/>
              <a:cxnLst/>
              <a:rect l="l" t="t" r="r" b="b"/>
              <a:pathLst>
                <a:path w="11773291" h="6419514">
                  <a:moveTo>
                    <a:pt x="11750059" y="0"/>
                  </a:moveTo>
                  <a:lnTo>
                    <a:pt x="11773291" y="6419514"/>
                  </a:lnTo>
                  <a:lnTo>
                    <a:pt x="0" y="6411047"/>
                  </a:lnTo>
                </a:path>
              </a:pathLst>
            </a:custGeom>
            <a:ln w="82550">
              <a:solidFill>
                <a:schemeClr val="tx1">
                  <a:lumMod val="50000"/>
                  <a:lumOff val="50000"/>
                </a:schemeClr>
              </a:solidFill>
              <a:miter lim="800000"/>
            </a:ln>
          </p:spPr>
          <p:style>
            <a:lnRef idx="2">
              <a:schemeClr val="accent1"/>
            </a:lnRef>
            <a:fillRef idx="0">
              <a:schemeClr val="accent1"/>
            </a:fillRef>
            <a:effectRef idx="1">
              <a:schemeClr val="accent1"/>
            </a:effectRef>
            <a:fontRef idx="minor">
              <a:schemeClr val="tx1"/>
            </a:fontRef>
          </p:style>
        </p:sp>
        <p:sp>
          <p:nvSpPr>
            <p:cNvPr id="13" name="Rectangle 12"/>
            <p:cNvSpPr/>
            <p:nvPr/>
          </p:nvSpPr>
          <p:spPr>
            <a:xfrm>
              <a:off x="1" y="5600215"/>
              <a:ext cx="11706512" cy="780581"/>
            </a:xfrm>
            <a:prstGeom prst="rect">
              <a:avLst/>
            </a:prstGeom>
            <a:gradFill flip="none" rotWithShape="1">
              <a:gsLst>
                <a:gs pos="34000">
                  <a:schemeClr val="accent1"/>
                </a:gs>
                <a:gs pos="100000">
                  <a:schemeClr val="accent1">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85801" y="685800"/>
            <a:ext cx="10396882" cy="1151965"/>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85800" y="2063396"/>
            <a:ext cx="10396883" cy="3311189"/>
          </a:xfrm>
          <a:prstGeom prst="rect">
            <a:avLst/>
          </a:prstGeom>
        </p:spPr>
        <p:txBody>
          <a:bodyPr vert="horz" lIns="91440" tIns="45720" rIns="91440" bIns="45720" rtlCol="0" anchor="ct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298083" y="5757334"/>
            <a:ext cx="3784600" cy="498470"/>
          </a:xfrm>
          <a:prstGeom prst="rect">
            <a:avLst/>
          </a:prstGeom>
        </p:spPr>
        <p:txBody>
          <a:bodyPr vert="horz" lIns="91440" tIns="45720" rIns="91440" bIns="45720" rtlCol="0" anchor="ctr"/>
          <a:lstStyle>
            <a:lvl1pPr algn="r">
              <a:defRPr sz="3200" cap="all" baseline="0">
                <a:solidFill>
                  <a:schemeClr val="accent1">
                    <a:lumMod val="60000"/>
                    <a:lumOff val="40000"/>
                  </a:schemeClr>
                </a:solidFill>
              </a:defRPr>
            </a:lvl1pPr>
          </a:lstStyle>
          <a:p>
            <a:fld id="{50172865-FBF0-458A-BAFF-4F75173770F5}" type="datetimeFigureOut">
              <a:rPr lang="en-US" dirty="0"/>
              <a:t>9/16/2022</a:t>
            </a:fld>
            <a:endParaRPr lang="en-US" dirty="0"/>
          </a:p>
        </p:txBody>
      </p:sp>
      <p:sp>
        <p:nvSpPr>
          <p:cNvPr id="5" name="Footer Placeholder 4"/>
          <p:cNvSpPr>
            <a:spLocks noGrp="1"/>
          </p:cNvSpPr>
          <p:nvPr>
            <p:ph type="ftr" sz="quarter" idx="3"/>
          </p:nvPr>
        </p:nvSpPr>
        <p:spPr>
          <a:xfrm>
            <a:off x="685801" y="5757334"/>
            <a:ext cx="5499719" cy="498470"/>
          </a:xfrm>
          <a:prstGeom prst="rect">
            <a:avLst/>
          </a:prstGeom>
        </p:spPr>
        <p:txBody>
          <a:bodyPr vert="horz" lIns="91440" tIns="45720" rIns="91440" bIns="45720" rtlCol="0" anchor="ctr"/>
          <a:lstStyle>
            <a:lvl1pPr algn="l">
              <a:defRPr sz="3200" cap="all" baseline="0">
                <a:solidFill>
                  <a:schemeClr val="accent1">
                    <a:lumMod val="60000"/>
                    <a:lumOff val="40000"/>
                  </a:schemeClr>
                </a:solidFill>
              </a:defRPr>
            </a:lvl1pPr>
          </a:lstStyle>
          <a:p>
            <a:endParaRPr lang="en-US" dirty="0"/>
          </a:p>
        </p:txBody>
      </p:sp>
      <p:sp>
        <p:nvSpPr>
          <p:cNvPr id="6" name="Slide Number Placeholder 5"/>
          <p:cNvSpPr>
            <a:spLocks noGrp="1"/>
          </p:cNvSpPr>
          <p:nvPr>
            <p:ph type="sldNum" sz="quarter" idx="4"/>
          </p:nvPr>
        </p:nvSpPr>
        <p:spPr>
          <a:xfrm>
            <a:off x="6287121" y="5757334"/>
            <a:ext cx="907186" cy="498470"/>
          </a:xfrm>
          <a:prstGeom prst="rect">
            <a:avLst/>
          </a:prstGeom>
        </p:spPr>
        <p:txBody>
          <a:bodyPr vert="horz" lIns="91440" tIns="45720" rIns="91440" bIns="45720" rtlCol="0" anchor="ctr"/>
          <a:lstStyle>
            <a:lvl1pPr algn="ctr">
              <a:defRPr sz="3200" cap="all" baseline="0">
                <a:solidFill>
                  <a:schemeClr val="accent1">
                    <a:lumMod val="60000"/>
                    <a:lumOff val="40000"/>
                  </a:schemeClr>
                </a:solidFill>
              </a:defRPr>
            </a:lvl1pPr>
          </a:lstStyle>
          <a:p>
            <a:fld id="{6D22F896-40B5-4ADD-8801-0D06FADFA09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6" r:id="rId12"/>
    <p:sldLayoutId id="2147483663" r:id="rId13"/>
    <p:sldLayoutId id="2147483667" r:id="rId14"/>
    <p:sldLayoutId id="2147483668" r:id="rId15"/>
    <p:sldLayoutId id="2147483658" r:id="rId16"/>
    <p:sldLayoutId id="2147483659" r:id="rId17"/>
  </p:sldLayoutIdLst>
  <p:hf sldNum="0" hdr="0" ftr="0" dt="0"/>
  <p:txStyles>
    <p:titleStyle>
      <a:lvl1pPr algn="l" defTabSz="914400" rtl="0" eaLnBrk="1" latinLnBrk="0" hangingPunct="1">
        <a:lnSpc>
          <a:spcPct val="90000"/>
        </a:lnSpc>
        <a:spcBef>
          <a:spcPct val="0"/>
        </a:spcBef>
        <a:buNone/>
        <a:defRPr sz="5400" kern="1200" cap="all" baseline="0">
          <a:solidFill>
            <a:schemeClr val="accent1">
              <a:lumMod val="60000"/>
              <a:lumOff val="40000"/>
            </a:schemeClr>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accent1">
            <a:lumMod val="60000"/>
            <a:lumOff val="40000"/>
          </a:schemeClr>
        </a:buClr>
        <a:buSzPct val="160000"/>
        <a:buFont typeface="Arial" panose="020B0604020202020204" pitchFamily="34" charset="0"/>
        <a:buChar char="•"/>
        <a:defRPr sz="2000" kern="1200" cap="all" baseline="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lumMod val="60000"/>
            <a:lumOff val="40000"/>
          </a:schemeClr>
        </a:buClr>
        <a:buSzPct val="160000"/>
        <a:buFont typeface="Arial" panose="020B0604020202020204" pitchFamily="34" charset="0"/>
        <a:buChar char="•"/>
        <a:defRPr sz="1800" kern="1200" cap="all"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lumMod val="60000"/>
            <a:lumOff val="40000"/>
          </a:schemeClr>
        </a:buClr>
        <a:buSzPct val="160000"/>
        <a:buFont typeface="Arial" panose="020B0604020202020204" pitchFamily="34" charset="0"/>
        <a:buChar char="•"/>
        <a:defRPr sz="1600" kern="1200" cap="all" baseline="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lumMod val="60000"/>
            <a:lumOff val="40000"/>
          </a:schemeClr>
        </a:buClr>
        <a:buSzPct val="160000"/>
        <a:buFont typeface="Arial" panose="020B0604020202020204" pitchFamily="34" charset="0"/>
        <a:buChar char="•"/>
        <a:defRPr sz="1400" kern="1200" cap="all"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lumMod val="60000"/>
            <a:lumOff val="40000"/>
          </a:schemeClr>
        </a:buClr>
        <a:buSzPct val="160000"/>
        <a:buFont typeface="Arial" panose="020B0604020202020204" pitchFamily="34" charset="0"/>
        <a:buChar char="•"/>
        <a:defRPr sz="1400" kern="1200" cap="all" baseline="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lumMod val="60000"/>
            <a:lumOff val="40000"/>
          </a:schemeClr>
        </a:buClr>
        <a:buSzPct val="160000"/>
        <a:buFont typeface="Arial" panose="020B0604020202020204" pitchFamily="34" charset="0"/>
        <a:buChar char="•"/>
        <a:defRPr sz="1400" kern="1200" cap="all" baseline="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lumMod val="60000"/>
            <a:lumOff val="40000"/>
          </a:schemeClr>
        </a:buClr>
        <a:buSzPct val="160000"/>
        <a:buFont typeface="Arial" panose="020B0604020202020204" pitchFamily="34" charset="0"/>
        <a:buChar char="•"/>
        <a:defRPr sz="1400" kern="1200" cap="all" baseline="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lumMod val="60000"/>
            <a:lumOff val="40000"/>
          </a:schemeClr>
        </a:buClr>
        <a:buSzPct val="160000"/>
        <a:buFont typeface="Arial" panose="020B0604020202020204" pitchFamily="34" charset="0"/>
        <a:buChar char="•"/>
        <a:defRPr sz="1400" kern="1200" cap="all"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lumMod val="60000"/>
            <a:lumOff val="40000"/>
          </a:schemeClr>
        </a:buClr>
        <a:buSzPct val="160000"/>
        <a:buFont typeface="Arial" panose="020B0604020202020204" pitchFamily="34" charset="0"/>
        <a:buChar char="•"/>
        <a:defRPr sz="1400" kern="1200" cap="all"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0.gif"/><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14.xml"/><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15.xml"/><Relationship Id="rId1" Type="http://schemas.openxmlformats.org/officeDocument/2006/relationships/slideLayout" Target="../slideLayouts/slideLayout7.xml"/><Relationship Id="rId4" Type="http://schemas.openxmlformats.org/officeDocument/2006/relationships/image" Target="../media/image13.jpg"/></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2.xml"/><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3.xml"/><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5.xml"/><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8.xml"/><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How to get away with murder</a:t>
            </a:r>
          </a:p>
        </p:txBody>
      </p:sp>
      <p:sp>
        <p:nvSpPr>
          <p:cNvPr id="3" name="Subtitle 2"/>
          <p:cNvSpPr>
            <a:spLocks noGrp="1"/>
          </p:cNvSpPr>
          <p:nvPr>
            <p:ph type="subTitle" idx="1"/>
          </p:nvPr>
        </p:nvSpPr>
        <p:spPr/>
        <p:txBody>
          <a:bodyPr/>
          <a:lstStyle/>
          <a:p>
            <a:r>
              <a:rPr lang="en-US" dirty="0"/>
              <a:t>A constitutional loophole</a:t>
            </a:r>
          </a:p>
          <a:p>
            <a:r>
              <a:rPr lang="en-US" dirty="0"/>
              <a:t>Dr. Zahra M. Moss</a:t>
            </a:r>
          </a:p>
        </p:txBody>
      </p:sp>
    </p:spTree>
    <p:extLst>
      <p:ext uri="{BB962C8B-B14F-4D97-AF65-F5344CB8AC3E}">
        <p14:creationId xmlns:p14="http://schemas.microsoft.com/office/powerpoint/2010/main" val="42550474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Part 3: </a:t>
            </a:r>
          </a:p>
        </p:txBody>
      </p:sp>
      <p:sp>
        <p:nvSpPr>
          <p:cNvPr id="3" name="Content Placeholder 2"/>
          <p:cNvSpPr>
            <a:spLocks noGrp="1"/>
          </p:cNvSpPr>
          <p:nvPr>
            <p:ph sz="quarter" idx="13"/>
          </p:nvPr>
        </p:nvSpPr>
        <p:spPr/>
        <p:txBody>
          <a:bodyPr/>
          <a:lstStyle/>
          <a:p>
            <a:pPr algn="ctr"/>
            <a:r>
              <a:rPr lang="en-US" dirty="0"/>
              <a:t>For a crime committed in the ID portion of Yellowstone, jurors must be from the ID portion of Yellowstone</a:t>
            </a:r>
          </a:p>
          <a:p>
            <a:pPr algn="ctr"/>
            <a:endParaRPr lang="en-US" dirty="0"/>
          </a:p>
        </p:txBody>
      </p:sp>
      <p:pic>
        <p:nvPicPr>
          <p:cNvPr id="7" name="Content Placeholder 6" descr="Fly Fishing In Yellowstone National Park: DAMN YOU"/>
          <p:cNvPicPr>
            <a:picLocks noGrp="1" noChangeAspect="1"/>
          </p:cNvPicPr>
          <p:nvPr>
            <p:ph sz="quarter" idx="14"/>
          </p:nvPr>
        </p:nvPicPr>
        <p:blipFill>
          <a:blip r:embed="rId3">
            <a:extLst>
              <a:ext uri="{28A0092B-C50C-407E-A947-70E740481C1C}">
                <a14:useLocalDpi xmlns:a14="http://schemas.microsoft.com/office/drawing/2010/main" val="0"/>
              </a:ext>
            </a:extLst>
          </a:blip>
          <a:stretch>
            <a:fillRect/>
          </a:stretch>
        </p:blipFill>
        <p:spPr>
          <a:xfrm>
            <a:off x="5996333" y="904427"/>
            <a:ext cx="5086350" cy="4099835"/>
          </a:xfrm>
        </p:spPr>
      </p:pic>
    </p:spTree>
    <p:extLst>
      <p:ext uri="{BB962C8B-B14F-4D97-AF65-F5344CB8AC3E}">
        <p14:creationId xmlns:p14="http://schemas.microsoft.com/office/powerpoint/2010/main" val="127409606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Part 4: </a:t>
            </a:r>
          </a:p>
        </p:txBody>
      </p:sp>
      <p:sp>
        <p:nvSpPr>
          <p:cNvPr id="3" name="Content Placeholder 2"/>
          <p:cNvSpPr>
            <a:spLocks noGrp="1"/>
          </p:cNvSpPr>
          <p:nvPr>
            <p:ph sz="quarter" idx="13"/>
          </p:nvPr>
        </p:nvSpPr>
        <p:spPr/>
        <p:txBody>
          <a:bodyPr/>
          <a:lstStyle/>
          <a:p>
            <a:pPr algn="ctr"/>
            <a:r>
              <a:rPr lang="en-US" dirty="0"/>
              <a:t>No one lives in the Idaho portion of Yellowstone. Any trial for a crime committed there would violate the citizens 6</a:t>
            </a:r>
            <a:r>
              <a:rPr lang="en-US" baseline="30000" dirty="0"/>
              <a:t>th</a:t>
            </a:r>
            <a:r>
              <a:rPr lang="en-US" dirty="0"/>
              <a:t> amendment rights. The defendant would need to </a:t>
            </a:r>
            <a:r>
              <a:rPr lang="en-US"/>
              <a:t>be freed. </a:t>
            </a:r>
          </a:p>
        </p:txBody>
      </p:sp>
    </p:spTree>
    <p:extLst>
      <p:ext uri="{BB962C8B-B14F-4D97-AF65-F5344CB8AC3E}">
        <p14:creationId xmlns:p14="http://schemas.microsoft.com/office/powerpoint/2010/main" val="421857496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DF0D3A-A83B-F74D-FCE6-FC403D67CD1F}"/>
              </a:ext>
            </a:extLst>
          </p:cNvPr>
          <p:cNvSpPr>
            <a:spLocks noGrp="1"/>
          </p:cNvSpPr>
          <p:nvPr>
            <p:ph type="title"/>
          </p:nvPr>
        </p:nvSpPr>
        <p:spPr/>
        <p:txBody>
          <a:bodyPr/>
          <a:lstStyle/>
          <a:p>
            <a:r>
              <a:rPr lang="en-US" dirty="0"/>
              <a:t>Problems:</a:t>
            </a:r>
          </a:p>
        </p:txBody>
      </p:sp>
      <p:sp>
        <p:nvSpPr>
          <p:cNvPr id="3" name="Content Placeholder 2">
            <a:extLst>
              <a:ext uri="{FF2B5EF4-FFF2-40B4-BE49-F238E27FC236}">
                <a16:creationId xmlns:a16="http://schemas.microsoft.com/office/drawing/2014/main" id="{CA0B165F-89E5-5A57-2A41-1E0E1287D134}"/>
              </a:ext>
            </a:extLst>
          </p:cNvPr>
          <p:cNvSpPr>
            <a:spLocks noGrp="1"/>
          </p:cNvSpPr>
          <p:nvPr>
            <p:ph sz="quarter" idx="13"/>
          </p:nvPr>
        </p:nvSpPr>
        <p:spPr/>
        <p:txBody>
          <a:bodyPr/>
          <a:lstStyle/>
          <a:p>
            <a:r>
              <a:rPr lang="en-US" dirty="0"/>
              <a:t>The judicial court districts of Montana and Idaho were established to exclude the areas in Yellowstone</a:t>
            </a:r>
          </a:p>
          <a:p>
            <a:r>
              <a:rPr lang="en-US" dirty="0"/>
              <a:t>District courts of WY, only one to include lands from multiple states</a:t>
            </a:r>
          </a:p>
          <a:p>
            <a:r>
              <a:rPr lang="en-US" dirty="0"/>
              <a:t>This is incompatible with U.S. Constitutional law</a:t>
            </a:r>
          </a:p>
        </p:txBody>
      </p:sp>
    </p:spTree>
    <p:extLst>
      <p:ext uri="{BB962C8B-B14F-4D97-AF65-F5344CB8AC3E}">
        <p14:creationId xmlns:p14="http://schemas.microsoft.com/office/powerpoint/2010/main" val="31443081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Objection!</a:t>
            </a:r>
            <a:endParaRPr lang="en-US" dirty="0"/>
          </a:p>
        </p:txBody>
      </p:sp>
      <p:pic>
        <p:nvPicPr>
          <p:cNvPr id="4" name="Content Placeholder 3" descr="İtiraz Ediyorum – Objection Your Honor – HUKUK İNGİLİZCESİ"/>
          <p:cNvPicPr>
            <a:picLocks noGrp="1" noChangeAspect="1"/>
          </p:cNvPicPr>
          <p:nvPr>
            <p:ph sz="quarter" idx="13"/>
          </p:nvPr>
        </p:nvPicPr>
        <p:blipFill>
          <a:blip r:embed="rId3">
            <a:extLst>
              <a:ext uri="{28A0092B-C50C-407E-A947-70E740481C1C}">
                <a14:useLocalDpi xmlns:a14="http://schemas.microsoft.com/office/drawing/2010/main" val="0"/>
              </a:ext>
            </a:extLst>
          </a:blip>
          <a:stretch>
            <a:fillRect/>
          </a:stretch>
        </p:blipFill>
        <p:spPr>
          <a:xfrm>
            <a:off x="5552268" y="365579"/>
            <a:ext cx="5887155" cy="3311525"/>
          </a:xfrm>
        </p:spPr>
      </p:pic>
      <p:sp>
        <p:nvSpPr>
          <p:cNvPr id="5" name="TextBox 4"/>
          <p:cNvSpPr txBox="1"/>
          <p:nvPr/>
        </p:nvSpPr>
        <p:spPr>
          <a:xfrm>
            <a:off x="457200" y="1837765"/>
            <a:ext cx="4767943" cy="3139321"/>
          </a:xfrm>
          <a:prstGeom prst="rect">
            <a:avLst/>
          </a:prstGeom>
          <a:noFill/>
        </p:spPr>
        <p:txBody>
          <a:bodyPr wrap="square" rtlCol="0">
            <a:spAutoFit/>
          </a:bodyPr>
          <a:lstStyle/>
          <a:p>
            <a:r>
              <a:rPr lang="en-US" dirty="0" smtClean="0"/>
              <a:t>What constitutional arguments could be used to allow prosecution? </a:t>
            </a:r>
          </a:p>
          <a:p>
            <a:endParaRPr lang="en-US" dirty="0"/>
          </a:p>
          <a:p>
            <a:pPr marL="285750" indent="-285750">
              <a:buFont typeface="Arial" panose="020B0604020202020204" pitchFamily="34" charset="0"/>
              <a:buChar char="•"/>
            </a:pPr>
            <a:r>
              <a:rPr lang="en-US" dirty="0" smtClean="0"/>
              <a:t>	In the 6</a:t>
            </a:r>
            <a:r>
              <a:rPr lang="en-US" baseline="30000" dirty="0" smtClean="0"/>
              <a:t>th</a:t>
            </a:r>
            <a:r>
              <a:rPr lang="en-US" dirty="0" smtClean="0"/>
              <a:t> amendments use of vicinage,  Congress has unfettered discretion when no provision exists for state</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smtClean="0"/>
              <a:t>Exclusive federal jurisdiction when there is a question of viable judicial authority</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smtClean="0"/>
              <a:t>Districts cannot be created </a:t>
            </a:r>
            <a:r>
              <a:rPr lang="en-US" i="1" dirty="0" smtClean="0"/>
              <a:t>ex </a:t>
            </a:r>
            <a:r>
              <a:rPr lang="en-US" i="1" smtClean="0"/>
              <a:t>post facto</a:t>
            </a:r>
            <a:endParaRPr lang="en-US" i="1" dirty="0"/>
          </a:p>
        </p:txBody>
      </p:sp>
    </p:spTree>
    <p:extLst>
      <p:ext uri="{BB962C8B-B14F-4D97-AF65-F5344CB8AC3E}">
        <p14:creationId xmlns:p14="http://schemas.microsoft.com/office/powerpoint/2010/main" val="248221165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Perfect opportunity for crime?</a:t>
            </a:r>
            <a:endParaRPr lang="en-US" dirty="0"/>
          </a:p>
        </p:txBody>
      </p:sp>
      <p:sp>
        <p:nvSpPr>
          <p:cNvPr id="4" name="Text Placeholder 3"/>
          <p:cNvSpPr>
            <a:spLocks noGrp="1"/>
          </p:cNvSpPr>
          <p:nvPr>
            <p:ph type="body" idx="1"/>
          </p:nvPr>
        </p:nvSpPr>
        <p:spPr/>
        <p:txBody>
          <a:bodyPr/>
          <a:lstStyle/>
          <a:p>
            <a:r>
              <a:rPr lang="en-US" dirty="0" smtClean="0"/>
              <a:t>Can you?</a:t>
            </a:r>
            <a:endParaRPr lang="en-US" dirty="0"/>
          </a:p>
        </p:txBody>
      </p:sp>
      <p:sp>
        <p:nvSpPr>
          <p:cNvPr id="7" name="Text Placeholder 6"/>
          <p:cNvSpPr>
            <a:spLocks noGrp="1"/>
          </p:cNvSpPr>
          <p:nvPr>
            <p:ph type="body" sz="half" idx="15"/>
          </p:nvPr>
        </p:nvSpPr>
        <p:spPr/>
        <p:txBody>
          <a:bodyPr/>
          <a:lstStyle/>
          <a:p>
            <a:r>
              <a:rPr lang="en-US" dirty="0" smtClean="0"/>
              <a:t>Poaching</a:t>
            </a:r>
          </a:p>
          <a:p>
            <a:r>
              <a:rPr lang="en-US" dirty="0" smtClean="0"/>
              <a:t>Missing people</a:t>
            </a:r>
          </a:p>
          <a:p>
            <a:r>
              <a:rPr lang="en-US" dirty="0" smtClean="0"/>
              <a:t>Murder</a:t>
            </a:r>
          </a:p>
          <a:p>
            <a:r>
              <a:rPr lang="en-US" dirty="0" smtClean="0"/>
              <a:t>Assault</a:t>
            </a:r>
          </a:p>
          <a:p>
            <a:r>
              <a:rPr lang="en-US" dirty="0" smtClean="0"/>
              <a:t>Theft</a:t>
            </a:r>
            <a:endParaRPr lang="en-US" dirty="0"/>
          </a:p>
        </p:txBody>
      </p:sp>
      <p:sp>
        <p:nvSpPr>
          <p:cNvPr id="5" name="Text Placeholder 4"/>
          <p:cNvSpPr>
            <a:spLocks noGrp="1"/>
          </p:cNvSpPr>
          <p:nvPr>
            <p:ph type="body" sz="quarter" idx="3"/>
          </p:nvPr>
        </p:nvSpPr>
        <p:spPr/>
        <p:txBody>
          <a:bodyPr/>
          <a:lstStyle/>
          <a:p>
            <a:r>
              <a:rPr lang="en-US" dirty="0" smtClean="0"/>
              <a:t>Should you?</a:t>
            </a:r>
            <a:endParaRPr lang="en-US" dirty="0"/>
          </a:p>
        </p:txBody>
      </p:sp>
      <p:sp>
        <p:nvSpPr>
          <p:cNvPr id="8" name="Text Placeholder 7"/>
          <p:cNvSpPr>
            <a:spLocks noGrp="1"/>
          </p:cNvSpPr>
          <p:nvPr>
            <p:ph type="body" sz="half" idx="16"/>
          </p:nvPr>
        </p:nvSpPr>
        <p:spPr/>
        <p:txBody>
          <a:bodyPr/>
          <a:lstStyle/>
          <a:p>
            <a:endParaRPr lang="en-US" dirty="0"/>
          </a:p>
        </p:txBody>
      </p:sp>
      <p:sp>
        <p:nvSpPr>
          <p:cNvPr id="6" name="Text Placeholder 5"/>
          <p:cNvSpPr>
            <a:spLocks noGrp="1"/>
          </p:cNvSpPr>
          <p:nvPr>
            <p:ph type="body" sz="quarter" idx="13"/>
          </p:nvPr>
        </p:nvSpPr>
        <p:spPr/>
        <p:txBody>
          <a:bodyPr/>
          <a:lstStyle/>
          <a:p>
            <a:r>
              <a:rPr lang="en-US" dirty="0" smtClean="0"/>
              <a:t>Will you</a:t>
            </a:r>
            <a:endParaRPr lang="en-US" dirty="0"/>
          </a:p>
        </p:txBody>
      </p:sp>
      <p:sp>
        <p:nvSpPr>
          <p:cNvPr id="9" name="Text Placeholder 8"/>
          <p:cNvSpPr>
            <a:spLocks noGrp="1"/>
          </p:cNvSpPr>
          <p:nvPr>
            <p:ph type="body" sz="half" idx="17"/>
          </p:nvPr>
        </p:nvSpPr>
        <p:spPr/>
        <p:txBody>
          <a:bodyPr/>
          <a:lstStyle/>
          <a:p>
            <a:endParaRPr lang="en-US" dirty="0"/>
          </a:p>
        </p:txBody>
      </p:sp>
      <p:pic>
        <p:nvPicPr>
          <p:cNvPr id="10" name="Picture 9" descr="Think about the question and the words don’t matter. Shutterstock Questions"/>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97184" y="2650761"/>
            <a:ext cx="2842953" cy="1813173"/>
          </a:xfrm>
          <a:prstGeom prst="rect">
            <a:avLst/>
          </a:prstGeom>
        </p:spPr>
      </p:pic>
    </p:spTree>
    <p:extLst>
      <p:ext uri="{BB962C8B-B14F-4D97-AF65-F5344CB8AC3E}">
        <p14:creationId xmlns:p14="http://schemas.microsoft.com/office/powerpoint/2010/main" val="78016850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Content Placeholder 10" descr="5 Important questions which you need to ask before taking out a ..."/>
          <p:cNvPicPr>
            <a:picLocks noGrp="1" noChangeAspect="1"/>
          </p:cNvPicPr>
          <p:nvPr>
            <p:ph sz="quarter" idx="4294967295"/>
          </p:nvPr>
        </p:nvPicPr>
        <p:blipFill>
          <a:blip r:embed="rId3">
            <a:extLst>
              <a:ext uri="{28A0092B-C50C-407E-A947-70E740481C1C}">
                <a14:useLocalDpi xmlns:a14="http://schemas.microsoft.com/office/drawing/2010/main" val="0"/>
              </a:ext>
            </a:extLst>
          </a:blip>
          <a:stretch>
            <a:fillRect/>
          </a:stretch>
        </p:blipFill>
        <p:spPr>
          <a:xfrm>
            <a:off x="7218738" y="3483032"/>
            <a:ext cx="3152775" cy="1576387"/>
          </a:xfrm>
        </p:spPr>
      </p:pic>
      <p:pic>
        <p:nvPicPr>
          <p:cNvPr id="12" name="Picture 11" descr="Questions - Free of Charge Creative Commons Typewriter image"/>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08250" y="283914"/>
            <a:ext cx="4786711" cy="3199118"/>
          </a:xfrm>
          <a:prstGeom prst="rect">
            <a:avLst/>
          </a:prstGeom>
        </p:spPr>
      </p:pic>
    </p:spTree>
    <p:extLst>
      <p:ext uri="{BB962C8B-B14F-4D97-AF65-F5344CB8AC3E}">
        <p14:creationId xmlns:p14="http://schemas.microsoft.com/office/powerpoint/2010/main" val="297202303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U.S. Constitution</a:t>
            </a:r>
          </a:p>
        </p:txBody>
      </p:sp>
      <p:pic>
        <p:nvPicPr>
          <p:cNvPr id="4" name="Content Placeholder 3" descr="Public Domain Picture | US Constitution | ID: 13512144611230 ..."/>
          <p:cNvPicPr>
            <a:picLocks noGrp="1" noChangeAspect="1"/>
          </p:cNvPicPr>
          <p:nvPr>
            <p:ph sz="quarter" idx="13"/>
          </p:nvPr>
        </p:nvPicPr>
        <p:blipFill>
          <a:blip r:embed="rId3">
            <a:extLst>
              <a:ext uri="{28A0092B-C50C-407E-A947-70E740481C1C}">
                <a14:useLocalDpi xmlns:a14="http://schemas.microsoft.com/office/drawing/2010/main" val="0"/>
              </a:ext>
            </a:extLst>
          </a:blip>
          <a:stretch>
            <a:fillRect/>
          </a:stretch>
        </p:blipFill>
        <p:spPr>
          <a:xfrm>
            <a:off x="5046663" y="1024179"/>
            <a:ext cx="6034087" cy="4012717"/>
          </a:xfrm>
        </p:spPr>
      </p:pic>
      <p:sp>
        <p:nvSpPr>
          <p:cNvPr id="5" name="Text Placeholder 4"/>
          <p:cNvSpPr>
            <a:spLocks noGrp="1"/>
          </p:cNvSpPr>
          <p:nvPr>
            <p:ph type="body" sz="half" idx="2"/>
          </p:nvPr>
        </p:nvSpPr>
        <p:spPr/>
        <p:txBody>
          <a:bodyPr>
            <a:normAutofit/>
          </a:bodyPr>
          <a:lstStyle/>
          <a:p>
            <a:r>
              <a:rPr lang="en-US" sz="1400" dirty="0"/>
              <a:t>United States Constitutional Convention</a:t>
            </a:r>
          </a:p>
          <a:p>
            <a:r>
              <a:rPr lang="en-US" sz="1400" dirty="0"/>
              <a:t>Ratified and creation of federal government in 1789</a:t>
            </a:r>
          </a:p>
          <a:p>
            <a:r>
              <a:rPr lang="en-US" sz="1400" dirty="0"/>
              <a:t>Ideally the document ensures the organization and separations of powers that dictate political process in the USA</a:t>
            </a:r>
          </a:p>
          <a:p>
            <a:endParaRPr lang="en-US" sz="1400" dirty="0"/>
          </a:p>
          <a:p>
            <a:endParaRPr lang="en-US" sz="1400" dirty="0"/>
          </a:p>
        </p:txBody>
      </p:sp>
    </p:spTree>
    <p:extLst>
      <p:ext uri="{BB962C8B-B14F-4D97-AF65-F5344CB8AC3E}">
        <p14:creationId xmlns:p14="http://schemas.microsoft.com/office/powerpoint/2010/main" val="143798873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Yellowstone</a:t>
            </a:r>
            <a:br>
              <a:rPr lang="en-US" dirty="0"/>
            </a:br>
            <a:r>
              <a:rPr lang="en-US" dirty="0"/>
              <a:t>Loophole</a:t>
            </a:r>
          </a:p>
        </p:txBody>
      </p:sp>
      <p:pic>
        <p:nvPicPr>
          <p:cNvPr id="5" name="Content Placeholder 4" descr="Old Faithful, Yellowstone National Park ranger naturalist service, NPS ..."/>
          <p:cNvPicPr>
            <a:picLocks noGrp="1" noChangeAspect="1"/>
          </p:cNvPicPr>
          <p:nvPr>
            <p:ph sz="quarter" idx="13"/>
          </p:nvPr>
        </p:nvPicPr>
        <p:blipFill>
          <a:blip r:embed="rId3">
            <a:extLst>
              <a:ext uri="{28A0092B-C50C-407E-A947-70E740481C1C}">
                <a14:useLocalDpi xmlns:a14="http://schemas.microsoft.com/office/drawing/2010/main" val="0"/>
              </a:ext>
            </a:extLst>
          </a:blip>
          <a:stretch>
            <a:fillRect/>
          </a:stretch>
        </p:blipFill>
        <p:spPr>
          <a:xfrm>
            <a:off x="6334463" y="685800"/>
            <a:ext cx="3458487" cy="4689475"/>
          </a:xfrm>
        </p:spPr>
      </p:pic>
      <p:sp>
        <p:nvSpPr>
          <p:cNvPr id="4" name="Text Placeholder 3"/>
          <p:cNvSpPr>
            <a:spLocks noGrp="1"/>
          </p:cNvSpPr>
          <p:nvPr>
            <p:ph type="body" sz="half" idx="2"/>
          </p:nvPr>
        </p:nvSpPr>
        <p:spPr/>
        <p:txBody>
          <a:bodyPr/>
          <a:lstStyle/>
          <a:p>
            <a:r>
              <a:rPr lang="en-US" dirty="0"/>
              <a:t>Brian C. </a:t>
            </a:r>
            <a:r>
              <a:rPr lang="en-US" dirty="0" err="1"/>
              <a:t>Kalt</a:t>
            </a:r>
            <a:endParaRPr lang="en-US" dirty="0"/>
          </a:p>
          <a:p>
            <a:r>
              <a:rPr lang="en-US" dirty="0"/>
              <a:t>University of Michigan Law</a:t>
            </a:r>
          </a:p>
          <a:p>
            <a:r>
              <a:rPr lang="en-US" i="1" dirty="0"/>
              <a:t>The Perfect Crime </a:t>
            </a:r>
            <a:r>
              <a:rPr lang="en-US" dirty="0"/>
              <a:t> (2005)</a:t>
            </a:r>
          </a:p>
          <a:p>
            <a:r>
              <a:rPr lang="en-US" dirty="0"/>
              <a:t>Proposed that a loophole to the 6</a:t>
            </a:r>
            <a:r>
              <a:rPr lang="en-US" baseline="30000" dirty="0"/>
              <a:t>th</a:t>
            </a:r>
            <a:r>
              <a:rPr lang="en-US" dirty="0"/>
              <a:t> amendment protections existed in Yellowstone NP</a:t>
            </a:r>
          </a:p>
        </p:txBody>
      </p:sp>
    </p:spTree>
    <p:extLst>
      <p:ext uri="{BB962C8B-B14F-4D97-AF65-F5344CB8AC3E}">
        <p14:creationId xmlns:p14="http://schemas.microsoft.com/office/powerpoint/2010/main" val="146066501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r>
              <a:rPr lang="en-US" sz="2000" dirty="0"/>
              <a:t>In all criminal prosecutions, the accused shall enjoy the right to a speedy and public trial, by an impartial jury of the State and district wherein the crime shall have been committed, which district shall have been previously ascertained by law, and to be informed of the nature and cause of the accusation; to be confronted with the witnesses against him; to have compulsory process for obtaining witnesses in his favor, and to have the Assistance of Counsel for his defense.</a:t>
            </a:r>
          </a:p>
        </p:txBody>
      </p:sp>
      <p:sp>
        <p:nvSpPr>
          <p:cNvPr id="7" name="Text Placeholder 6"/>
          <p:cNvSpPr>
            <a:spLocks noGrp="1"/>
          </p:cNvSpPr>
          <p:nvPr>
            <p:ph type="body" sz="half" idx="13"/>
          </p:nvPr>
        </p:nvSpPr>
        <p:spPr/>
        <p:txBody>
          <a:bodyPr/>
          <a:lstStyle/>
          <a:p>
            <a:r>
              <a:rPr lang="en-US" dirty="0"/>
              <a:t>Sixth Amendment (AMDT 6.5.2.1)</a:t>
            </a:r>
          </a:p>
        </p:txBody>
      </p:sp>
      <p:sp>
        <p:nvSpPr>
          <p:cNvPr id="6" name="Text Placeholder 5"/>
          <p:cNvSpPr>
            <a:spLocks noGrp="1"/>
          </p:cNvSpPr>
          <p:nvPr>
            <p:ph type="body" sz="half" idx="2"/>
          </p:nvPr>
        </p:nvSpPr>
        <p:spPr/>
        <p:txBody>
          <a:bodyPr>
            <a:normAutofit/>
          </a:bodyPr>
          <a:lstStyle/>
          <a:p>
            <a:r>
              <a:rPr lang="en-US" dirty="0"/>
              <a:t>Individual citizens have the right to a trial </a:t>
            </a:r>
          </a:p>
          <a:p>
            <a:r>
              <a:rPr lang="en-US" dirty="0"/>
              <a:t>A jury of 12 persons must unanimously reach a verdict of guilt or innocence</a:t>
            </a:r>
          </a:p>
          <a:p>
            <a:endParaRPr lang="en-US" dirty="0"/>
          </a:p>
        </p:txBody>
      </p:sp>
    </p:spTree>
    <p:extLst>
      <p:ext uri="{BB962C8B-B14F-4D97-AF65-F5344CB8AC3E}">
        <p14:creationId xmlns:p14="http://schemas.microsoft.com/office/powerpoint/2010/main" val="249203914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641F4BB9-D35D-7F85-AC24-94C29D060B62}"/>
              </a:ext>
            </a:extLst>
          </p:cNvPr>
          <p:cNvSpPr>
            <a:spLocks noGrp="1"/>
          </p:cNvSpPr>
          <p:nvPr>
            <p:ph type="title"/>
          </p:nvPr>
        </p:nvSpPr>
        <p:spPr/>
        <p:txBody>
          <a:bodyPr/>
          <a:lstStyle/>
          <a:p>
            <a:r>
              <a:rPr lang="en-US" dirty="0"/>
              <a:t>Vicinage clause</a:t>
            </a:r>
          </a:p>
        </p:txBody>
      </p:sp>
      <p:pic>
        <p:nvPicPr>
          <p:cNvPr id="9" name="Content Placeholder 8" descr="Empty chairs in jury box">
            <a:extLst>
              <a:ext uri="{FF2B5EF4-FFF2-40B4-BE49-F238E27FC236}">
                <a16:creationId xmlns:a16="http://schemas.microsoft.com/office/drawing/2014/main" id="{495ED97C-E57A-1D7F-2113-0AF6FACB0948}"/>
              </a:ext>
            </a:extLst>
          </p:cNvPr>
          <p:cNvPicPr>
            <a:picLocks noGrp="1" noChangeAspect="1"/>
          </p:cNvPicPr>
          <p:nvPr>
            <p:ph sz="quarter" idx="13"/>
          </p:nvPr>
        </p:nvPicPr>
        <p:blipFill>
          <a:blip r:embed="rId3"/>
          <a:stretch>
            <a:fillRect/>
          </a:stretch>
        </p:blipFill>
        <p:spPr>
          <a:xfrm>
            <a:off x="5046663" y="1019175"/>
            <a:ext cx="6034087" cy="4022724"/>
          </a:xfrm>
        </p:spPr>
      </p:pic>
      <p:sp>
        <p:nvSpPr>
          <p:cNvPr id="6" name="Text Placeholder 5">
            <a:extLst>
              <a:ext uri="{FF2B5EF4-FFF2-40B4-BE49-F238E27FC236}">
                <a16:creationId xmlns:a16="http://schemas.microsoft.com/office/drawing/2014/main" id="{C2BEB57B-9CB0-1C7F-4BED-39FA26A35C73}"/>
              </a:ext>
            </a:extLst>
          </p:cNvPr>
          <p:cNvSpPr>
            <a:spLocks noGrp="1"/>
          </p:cNvSpPr>
          <p:nvPr>
            <p:ph type="body" sz="half" idx="2"/>
          </p:nvPr>
        </p:nvSpPr>
        <p:spPr/>
        <p:txBody>
          <a:bodyPr/>
          <a:lstStyle/>
          <a:p>
            <a:r>
              <a:rPr lang="en-US" dirty="0"/>
              <a:t>Determined that jury pools must be drawn from the state and district where the crime was committed.</a:t>
            </a:r>
          </a:p>
          <a:p>
            <a:endParaRPr lang="en-US" dirty="0"/>
          </a:p>
          <a:p>
            <a:r>
              <a:rPr lang="en-US" dirty="0"/>
              <a:t>Judicial districts must be pre-established by law</a:t>
            </a:r>
          </a:p>
        </p:txBody>
      </p:sp>
    </p:spTree>
    <p:extLst>
      <p:ext uri="{BB962C8B-B14F-4D97-AF65-F5344CB8AC3E}">
        <p14:creationId xmlns:p14="http://schemas.microsoft.com/office/powerpoint/2010/main" val="268968370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Trial by jury</a:t>
            </a:r>
          </a:p>
        </p:txBody>
      </p:sp>
      <p:sp>
        <p:nvSpPr>
          <p:cNvPr id="6" name="Text Placeholder 5"/>
          <p:cNvSpPr>
            <a:spLocks noGrp="1"/>
          </p:cNvSpPr>
          <p:nvPr>
            <p:ph type="body" idx="1"/>
          </p:nvPr>
        </p:nvSpPr>
        <p:spPr/>
        <p:txBody>
          <a:bodyPr/>
          <a:lstStyle/>
          <a:p>
            <a:r>
              <a:rPr lang="en-US" dirty="0"/>
              <a:t>Size</a:t>
            </a:r>
          </a:p>
        </p:txBody>
      </p:sp>
      <p:sp>
        <p:nvSpPr>
          <p:cNvPr id="8" name="Content Placeholder 7"/>
          <p:cNvSpPr>
            <a:spLocks noGrp="1"/>
          </p:cNvSpPr>
          <p:nvPr>
            <p:ph sz="quarter" idx="13"/>
          </p:nvPr>
        </p:nvSpPr>
        <p:spPr/>
        <p:txBody>
          <a:bodyPr/>
          <a:lstStyle/>
          <a:p>
            <a:r>
              <a:rPr lang="en-US" dirty="0"/>
              <a:t>No discernable reason why 12</a:t>
            </a:r>
          </a:p>
          <a:p>
            <a:r>
              <a:rPr lang="en-US" dirty="0"/>
              <a:t>Could easily by 6</a:t>
            </a:r>
          </a:p>
          <a:p>
            <a:r>
              <a:rPr lang="en-US" dirty="0"/>
              <a:t>Common law</a:t>
            </a:r>
          </a:p>
        </p:txBody>
      </p:sp>
      <p:sp>
        <p:nvSpPr>
          <p:cNvPr id="7" name="Text Placeholder 6"/>
          <p:cNvSpPr>
            <a:spLocks noGrp="1"/>
          </p:cNvSpPr>
          <p:nvPr>
            <p:ph type="body" sz="quarter" idx="3"/>
          </p:nvPr>
        </p:nvSpPr>
        <p:spPr/>
        <p:txBody>
          <a:bodyPr/>
          <a:lstStyle/>
          <a:p>
            <a:r>
              <a:rPr lang="en-US" dirty="0"/>
              <a:t>questions</a:t>
            </a:r>
          </a:p>
        </p:txBody>
      </p:sp>
      <p:sp>
        <p:nvSpPr>
          <p:cNvPr id="9" name="Content Placeholder 8"/>
          <p:cNvSpPr>
            <a:spLocks noGrp="1"/>
          </p:cNvSpPr>
          <p:nvPr>
            <p:ph sz="quarter" idx="14"/>
          </p:nvPr>
        </p:nvSpPr>
        <p:spPr/>
        <p:txBody>
          <a:bodyPr>
            <a:normAutofit fontScale="92500" lnSpcReduction="10000"/>
          </a:bodyPr>
          <a:lstStyle/>
          <a:p>
            <a:r>
              <a:rPr lang="en-US" dirty="0"/>
              <a:t>Large enough to promote discussion</a:t>
            </a:r>
          </a:p>
          <a:p>
            <a:r>
              <a:rPr lang="en-US" dirty="0"/>
              <a:t>Free from outside intimidation</a:t>
            </a:r>
          </a:p>
          <a:p>
            <a:r>
              <a:rPr lang="en-US" dirty="0"/>
              <a:t>Fair cross section representation</a:t>
            </a:r>
          </a:p>
          <a:p>
            <a:r>
              <a:rPr lang="en-US" dirty="0"/>
              <a:t>For offenses against federal laws not committed within any state Congress has the power to prescribe the place of the trial</a:t>
            </a:r>
          </a:p>
          <a:p>
            <a:endParaRPr lang="en-US" dirty="0"/>
          </a:p>
        </p:txBody>
      </p:sp>
    </p:spTree>
    <p:extLst>
      <p:ext uri="{BB962C8B-B14F-4D97-AF65-F5344CB8AC3E}">
        <p14:creationId xmlns:p14="http://schemas.microsoft.com/office/powerpoint/2010/main" val="424910098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a:t>The Yellowstone Loophole Theory</a:t>
            </a:r>
          </a:p>
        </p:txBody>
      </p:sp>
      <p:pic>
        <p:nvPicPr>
          <p:cNvPr id="11" name="Content Placeholder 10" descr="Fly Fishing In Yellowstone National Park: A Midsummer Night's Report"/>
          <p:cNvPicPr>
            <a:picLocks noGrp="1" noChangeAspect="1"/>
          </p:cNvPicPr>
          <p:nvPr>
            <p:ph sz="quarter" idx="13"/>
          </p:nvPr>
        </p:nvPicPr>
        <p:blipFill>
          <a:blip r:embed="rId3">
            <a:extLst>
              <a:ext uri="{28A0092B-C50C-407E-A947-70E740481C1C}">
                <a14:useLocalDpi xmlns:a14="http://schemas.microsoft.com/office/drawing/2010/main" val="0"/>
              </a:ext>
            </a:extLst>
          </a:blip>
          <a:stretch>
            <a:fillRect/>
          </a:stretch>
        </p:blipFill>
        <p:spPr>
          <a:xfrm>
            <a:off x="3794760" y="1629410"/>
            <a:ext cx="4251960" cy="4410979"/>
          </a:xfrm>
        </p:spPr>
      </p:pic>
    </p:spTree>
    <p:extLst>
      <p:ext uri="{BB962C8B-B14F-4D97-AF65-F5344CB8AC3E}">
        <p14:creationId xmlns:p14="http://schemas.microsoft.com/office/powerpoint/2010/main" val="242093099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Part 1</a:t>
            </a:r>
            <a:endParaRPr lang="en-US" dirty="0"/>
          </a:p>
        </p:txBody>
      </p:sp>
      <p:sp>
        <p:nvSpPr>
          <p:cNvPr id="6" name="Text Placeholder 5"/>
          <p:cNvSpPr>
            <a:spLocks noGrp="1"/>
          </p:cNvSpPr>
          <p:nvPr>
            <p:ph type="body" sz="half" idx="2"/>
          </p:nvPr>
        </p:nvSpPr>
        <p:spPr/>
        <p:txBody>
          <a:bodyPr/>
          <a:lstStyle/>
          <a:p>
            <a:r>
              <a:rPr lang="en-US" dirty="0"/>
              <a:t>U.S. District Court for the District of Wyoming includes all of Yellowstone national park</a:t>
            </a:r>
          </a:p>
          <a:p>
            <a:r>
              <a:rPr lang="en-US" dirty="0"/>
              <a:t>Districts of ID and MT exclude the small portions of their states included in the park</a:t>
            </a:r>
          </a:p>
          <a:p>
            <a:r>
              <a:rPr lang="en-US" dirty="0"/>
              <a:t>The Idaho portion of the Yellowstone is in the state of ID but assigned to the judicial district of WY</a:t>
            </a:r>
          </a:p>
          <a:p>
            <a:endParaRPr lang="en-US" dirty="0"/>
          </a:p>
        </p:txBody>
      </p:sp>
      <p:pic>
        <p:nvPicPr>
          <p:cNvPr id="9" name="Picture Placeholder 8"/>
          <p:cNvPicPr>
            <a:picLocks noGrp="1" noChangeAspect="1"/>
          </p:cNvPicPr>
          <p:nvPr>
            <p:ph type="pic" idx="1"/>
          </p:nvPr>
        </p:nvPicPr>
        <p:blipFill rotWithShape="1">
          <a:blip r:embed="rId3">
            <a:extLst>
              <a:ext uri="{28A0092B-C50C-407E-A947-70E740481C1C}">
                <a14:useLocalDpi xmlns:a14="http://schemas.microsoft.com/office/drawing/2010/main" val="0"/>
              </a:ext>
            </a:extLst>
          </a:blip>
          <a:srcRect l="39542" t="20447" r="11367"/>
          <a:stretch/>
        </p:blipFill>
        <p:spPr>
          <a:xfrm>
            <a:off x="7613778" y="329684"/>
            <a:ext cx="4030825" cy="4741850"/>
          </a:xfrm>
        </p:spPr>
      </p:pic>
    </p:spTree>
    <p:extLst>
      <p:ext uri="{BB962C8B-B14F-4D97-AF65-F5344CB8AC3E}">
        <p14:creationId xmlns:p14="http://schemas.microsoft.com/office/powerpoint/2010/main" val="362560968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Part 2: </a:t>
            </a:r>
          </a:p>
        </p:txBody>
      </p:sp>
      <p:sp>
        <p:nvSpPr>
          <p:cNvPr id="3" name="Content Placeholder 2"/>
          <p:cNvSpPr>
            <a:spLocks noGrp="1"/>
          </p:cNvSpPr>
          <p:nvPr>
            <p:ph sz="quarter" idx="13"/>
          </p:nvPr>
        </p:nvSpPr>
        <p:spPr/>
        <p:txBody>
          <a:bodyPr/>
          <a:lstStyle/>
          <a:p>
            <a:pPr algn="ctr"/>
            <a:r>
              <a:rPr lang="en-US" dirty="0"/>
              <a:t>Under federal and state statutes the federal government has exclusive jurisdiction over Yellowstone</a:t>
            </a:r>
          </a:p>
          <a:p>
            <a:pPr algn="ctr"/>
            <a:r>
              <a:rPr lang="en-US" dirty="0"/>
              <a:t>The states can serve process and pursue fugitives in the park, but are powerless to prosecute crimes that occur in Yellowstone (16 U.S.C. § 21; Idaho Code § 58-701)</a:t>
            </a:r>
          </a:p>
        </p:txBody>
      </p:sp>
    </p:spTree>
    <p:extLst>
      <p:ext uri="{BB962C8B-B14F-4D97-AF65-F5344CB8AC3E}">
        <p14:creationId xmlns:p14="http://schemas.microsoft.com/office/powerpoint/2010/main" val="1756968751"/>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Main Event">
  <a:themeElements>
    <a:clrScheme name="Main Event">
      <a:dk1>
        <a:sysClr val="windowText" lastClr="000000"/>
      </a:dk1>
      <a:lt1>
        <a:sysClr val="window" lastClr="FFFFFF"/>
      </a:lt1>
      <a:dk2>
        <a:srgbClr val="424242"/>
      </a:dk2>
      <a:lt2>
        <a:srgbClr val="C8C8C8"/>
      </a:lt2>
      <a:accent1>
        <a:srgbClr val="346492"/>
      </a:accent1>
      <a:accent2>
        <a:srgbClr val="6DA5D4"/>
      </a:accent2>
      <a:accent3>
        <a:srgbClr val="538C79"/>
      </a:accent3>
      <a:accent4>
        <a:srgbClr val="93B75D"/>
      </a:accent4>
      <a:accent5>
        <a:srgbClr val="DEB050"/>
      </a:accent5>
      <a:accent6>
        <a:srgbClr val="BB5354"/>
      </a:accent6>
      <a:hlink>
        <a:srgbClr val="3289DD"/>
      </a:hlink>
      <a:folHlink>
        <a:srgbClr val="859EB6"/>
      </a:folHlink>
    </a:clrScheme>
    <a:fontScheme name="Main Event">
      <a:majorFont>
        <a:latin typeface="Impact" panose="020B080603090205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Impact" panose="020B080603090205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Main Event">
      <a:fillStyleLst>
        <a:solidFill>
          <a:schemeClr val="phClr"/>
        </a:solidFill>
        <a:solidFill>
          <a:schemeClr val="phClr">
            <a:tint val="69000"/>
            <a:satMod val="105000"/>
            <a:lumMod val="110000"/>
          </a:schemeClr>
        </a:solidFill>
        <a:blipFill>
          <a:blip xmlns:r="http://schemas.openxmlformats.org/officeDocument/2006/relationships" r:embed="rId1">
            <a:duotone>
              <a:schemeClr val="phClr">
                <a:shade val="88000"/>
                <a:lumMod val="88000"/>
              </a:schemeClr>
              <a:schemeClr val="phClr"/>
            </a:duotone>
          </a:blip>
          <a:tile tx="0" ty="0" sx="100000" sy="100000" flip="none" algn="tl"/>
        </a:blipFill>
      </a:fillStyleLst>
      <a:lnStyleLst>
        <a:ln w="9525" cap="flat" cmpd="sng" algn="ctr">
          <a:solidFill>
            <a:schemeClr val="phClr">
              <a:shade val="60000"/>
            </a:scheme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effectStyle>
        <a:effectStyle>
          <a:effectLst>
            <a:outerShdw blurRad="25400" dist="127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88000"/>
              </a:schemeClr>
            </a:gs>
          </a:gsLst>
          <a:lin ang="5400000" scaled="0"/>
        </a:gradFill>
        <a:blipFill>
          <a:blip xmlns:r="http://schemas.openxmlformats.org/officeDocument/2006/relationships" r:embed="rId2">
            <a:duotone>
              <a:schemeClr val="phClr">
                <a:shade val="48000"/>
                <a:satMod val="110000"/>
                <a:lumMod val="40000"/>
              </a:schemeClr>
              <a:schemeClr val="phClr">
                <a:tint val="90000"/>
                <a:lumMod val="106000"/>
              </a:schemeClr>
            </a:duotone>
          </a:blip>
          <a:stretch/>
        </a:blipFill>
      </a:bgFillStyleLst>
    </a:fmtScheme>
  </a:themeElements>
  <a:objectDefaults/>
  <a:extraClrSchemeLst/>
  <a:extLst>
    <a:ext uri="{05A4C25C-085E-4340-85A3-A5531E510DB2}">
      <thm15:themeFamily xmlns:thm15="http://schemas.microsoft.com/office/thememl/2012/main" name="Main Event" id="{AC372BB4-D83D-411E-B849-B641926BA760}" vid="{FE3530EC-BA5B-407C-9B36-00820F39551C}"/>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4C1CFB5E6B6968418A0610C9DA3E84EA" ma:contentTypeVersion="13" ma:contentTypeDescription="Create a new document." ma:contentTypeScope="" ma:versionID="782264b8ec27a9e8eb159648341b6d98">
  <xsd:schema xmlns:xsd="http://www.w3.org/2001/XMLSchema" xmlns:xs="http://www.w3.org/2001/XMLSchema" xmlns:p="http://schemas.microsoft.com/office/2006/metadata/properties" xmlns:ns3="c0180b2d-165b-4c22-a65f-13c735095573" xmlns:ns4="6b802a5d-922e-4e48-83d3-79a740f6f29c" targetNamespace="http://schemas.microsoft.com/office/2006/metadata/properties" ma:root="true" ma:fieldsID="682e9e1e9b715893ae93e73467d5d7d3" ns3:_="" ns4:_="">
    <xsd:import namespace="c0180b2d-165b-4c22-a65f-13c735095573"/>
    <xsd:import namespace="6b802a5d-922e-4e48-83d3-79a740f6f29c"/>
    <xsd:element name="properties">
      <xsd:complexType>
        <xsd:sequence>
          <xsd:element name="documentManagement">
            <xsd:complexType>
              <xsd:all>
                <xsd:element ref="ns3:MediaServiceMetadata" minOccurs="0"/>
                <xsd:element ref="ns3:MediaServiceFastMetadata" minOccurs="0"/>
                <xsd:element ref="ns3:MediaServiceAutoKeyPoints" minOccurs="0"/>
                <xsd:element ref="ns3:MediaServiceKeyPoints" minOccurs="0"/>
                <xsd:element ref="ns4:SharedWithUsers" minOccurs="0"/>
                <xsd:element ref="ns4:SharedWithDetails" minOccurs="0"/>
                <xsd:element ref="ns4:SharingHintHash" minOccurs="0"/>
                <xsd:element ref="ns3:MediaServiceDateTaken" minOccurs="0"/>
                <xsd:element ref="ns3:MediaServiceAutoTags" minOccurs="0"/>
                <xsd:element ref="ns3:MediaServiceOCR" minOccurs="0"/>
                <xsd:element ref="ns3:MediaServiceGenerationTime" minOccurs="0"/>
                <xsd:element ref="ns3:MediaServiceEventHashCode" minOccurs="0"/>
                <xsd:element ref="ns3: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0180b2d-165b-4c22-a65f-13c735095573"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5" nillable="true" ma:displayName="MediaServiceDateTaken" ma:hidden="true" ma:internalName="MediaServiceDateTaken" ma:readOnly="true">
      <xsd:simpleType>
        <xsd:restriction base="dms:Text"/>
      </xsd:simpleType>
    </xsd:element>
    <xsd:element name="MediaServiceAutoTags" ma:index="16" nillable="true" ma:displayName="Tags" ma:internalName="MediaServiceAutoTags" ma:readOnly="true">
      <xsd:simpleType>
        <xsd:restriction base="dms:Text"/>
      </xsd:simpleType>
    </xsd:element>
    <xsd:element name="MediaServiceOCR" ma:index="17" nillable="true" ma:displayName="Extracted Text" ma:internalName="MediaServiceOCR" ma:readOnly="true">
      <xsd:simpleType>
        <xsd:restriction base="dms:Note">
          <xsd:maxLength value="255"/>
        </xsd:restriction>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EventHashCode" ma:index="19" nillable="true" ma:displayName="MediaServiceEventHashCode" ma:hidden="true" ma:internalName="MediaServiceEventHashCode" ma:readOnly="true">
      <xsd:simpleType>
        <xsd:restriction base="dms:Text"/>
      </xsd:simpleType>
    </xsd:element>
    <xsd:element name="MediaLengthInSeconds" ma:index="20" nillable="true" ma:displayName="Length (seconds)"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6b802a5d-922e-4e48-83d3-79a740f6f29c"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element name="SharingHintHash" ma:index="14"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E40ADDA1-05A7-4A10-AA77-2F6837BC2A71}">
  <ds:schemaRefs>
    <ds:schemaRef ds:uri="http://schemas.microsoft.com/sharepoint/v3/contenttype/forms"/>
  </ds:schemaRefs>
</ds:datastoreItem>
</file>

<file path=customXml/itemProps2.xml><?xml version="1.0" encoding="utf-8"?>
<ds:datastoreItem xmlns:ds="http://schemas.openxmlformats.org/officeDocument/2006/customXml" ds:itemID="{34A1E726-D366-48AC-9E2C-5FAF09A5F67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c0180b2d-165b-4c22-a65f-13c735095573"/>
    <ds:schemaRef ds:uri="6b802a5d-922e-4e48-83d3-79a740f6f29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31E7FA79-9C05-440D-ACF7-1AAFC22D3DBE}">
  <ds:schemaRefs>
    <ds:schemaRef ds:uri="http://schemas.microsoft.com/office/2006/metadata/properties"/>
    <ds:schemaRef ds:uri="6b802a5d-922e-4e48-83d3-79a740f6f29c"/>
    <ds:schemaRef ds:uri="c0180b2d-165b-4c22-a65f-13c735095573"/>
    <ds:schemaRef ds:uri="http://purl.org/dc/terms/"/>
    <ds:schemaRef ds:uri="http://schemas.microsoft.com/office/2006/documentManagement/types"/>
    <ds:schemaRef ds:uri="http://schemas.microsoft.com/office/infopath/2007/PartnerControls"/>
    <ds:schemaRef ds:uri="http://purl.org/dc/elements/1.1/"/>
    <ds:schemaRef ds:uri="http://schemas.openxmlformats.org/package/2006/metadata/core-properties"/>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TM04033927[[fn=Main Event]]</Template>
  <TotalTime>158</TotalTime>
  <Words>561</Words>
  <Application>Microsoft Office PowerPoint</Application>
  <PresentationFormat>Widescreen</PresentationFormat>
  <Paragraphs>78</Paragraphs>
  <Slides>15</Slides>
  <Notes>15</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15</vt:i4>
      </vt:variant>
    </vt:vector>
  </HeadingPairs>
  <TitlesOfParts>
    <vt:vector size="19" baseType="lpstr">
      <vt:lpstr>Arial</vt:lpstr>
      <vt:lpstr>Calibri</vt:lpstr>
      <vt:lpstr>Impact</vt:lpstr>
      <vt:lpstr>Main Event</vt:lpstr>
      <vt:lpstr>How to get away with murder</vt:lpstr>
      <vt:lpstr>U.S. Constitution</vt:lpstr>
      <vt:lpstr>The Yellowstone Loophole</vt:lpstr>
      <vt:lpstr>In all criminal prosecutions, the accused shall enjoy the right to a speedy and public trial, by an impartial jury of the State and district wherein the crime shall have been committed, which district shall have been previously ascertained by law, and to be informed of the nature and cause of the accusation; to be confronted with the witnesses against him; to have compulsory process for obtaining witnesses in his favor, and to have the Assistance of Counsel for his defense.</vt:lpstr>
      <vt:lpstr>Vicinage clause</vt:lpstr>
      <vt:lpstr>Trial by jury</vt:lpstr>
      <vt:lpstr>The Yellowstone Loophole Theory</vt:lpstr>
      <vt:lpstr>Part 1</vt:lpstr>
      <vt:lpstr>Part 2: </vt:lpstr>
      <vt:lpstr>Part 3: </vt:lpstr>
      <vt:lpstr>Part 4: </vt:lpstr>
      <vt:lpstr>Problems:</vt:lpstr>
      <vt:lpstr>Objection!</vt:lpstr>
      <vt:lpstr>Perfect opportunity for crime?</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How to get away with murder</dc:title>
  <dc:creator>Moss, Zahra</dc:creator>
  <cp:lastModifiedBy>Moss, Zahra</cp:lastModifiedBy>
  <cp:revision>10</cp:revision>
  <dcterms:created xsi:type="dcterms:W3CDTF">2022-09-14T20:25:19Z</dcterms:created>
  <dcterms:modified xsi:type="dcterms:W3CDTF">2022-09-16T16:20:54Z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0x0101004C1CFB5E6B6968418A0610C9DA3E84EA</vt:lpwstr>
  </property>
</Properties>
</file>